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3"/>
  </p:notesMasterIdLst>
  <p:sldIdLst>
    <p:sldId id="299" r:id="rId3"/>
    <p:sldId id="315" r:id="rId4"/>
    <p:sldId id="316" r:id="rId5"/>
    <p:sldId id="317" r:id="rId6"/>
    <p:sldId id="318" r:id="rId7"/>
    <p:sldId id="319" r:id="rId8"/>
    <p:sldId id="320" r:id="rId9"/>
    <p:sldId id="321" r:id="rId10"/>
    <p:sldId id="322" r:id="rId11"/>
    <p:sldId id="32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425" autoAdjust="0"/>
    <p:restoredTop sz="75627" autoAdjust="0"/>
  </p:normalViewPr>
  <p:slideViewPr>
    <p:cSldViewPr snapToGrid="0">
      <p:cViewPr varScale="1">
        <p:scale>
          <a:sx n="58" d="100"/>
          <a:sy n="58" d="100"/>
        </p:scale>
        <p:origin x="240" y="1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B07FCF2-79DA-457A-8FA2-5C013E8158AA}" type="doc">
      <dgm:prSet loTypeId="urn:microsoft.com/office/officeart/2005/8/layout/arrow6" loCatId="relationship" qsTypeId="urn:microsoft.com/office/officeart/2005/8/quickstyle/simple1" qsCatId="simple" csTypeId="urn:microsoft.com/office/officeart/2005/8/colors/accent2_1" csCatId="accent2" phldr="1"/>
      <dgm:spPr/>
      <dgm:t>
        <a:bodyPr/>
        <a:lstStyle/>
        <a:p>
          <a:endParaRPr lang="en-GB"/>
        </a:p>
      </dgm:t>
    </dgm:pt>
    <dgm:pt modelId="{CF87EC08-E0AC-4D59-9975-1BDD646505B5}">
      <dgm:prSet phldrT="[Text]"/>
      <dgm:spPr/>
      <dgm:t>
        <a:bodyPr/>
        <a:lstStyle/>
        <a:p>
          <a:r>
            <a:rPr lang="en-US" dirty="0"/>
            <a:t>A change in one object does not necessitate a change in the other</a:t>
          </a:r>
          <a:endParaRPr lang="en-GB" dirty="0"/>
        </a:p>
      </dgm:t>
    </dgm:pt>
    <dgm:pt modelId="{E8763F92-97C2-47A0-AE24-F308BD713BA5}" type="parTrans" cxnId="{C0A091CC-5A7B-4DE4-BF0A-227808745D33}">
      <dgm:prSet/>
      <dgm:spPr/>
      <dgm:t>
        <a:bodyPr/>
        <a:lstStyle/>
        <a:p>
          <a:endParaRPr lang="en-GB"/>
        </a:p>
      </dgm:t>
    </dgm:pt>
    <dgm:pt modelId="{A8BF1FB4-77AF-4FA9-AF30-C0703456851A}" type="sibTrans" cxnId="{C0A091CC-5A7B-4DE4-BF0A-227808745D33}">
      <dgm:prSet/>
      <dgm:spPr/>
      <dgm:t>
        <a:bodyPr/>
        <a:lstStyle/>
        <a:p>
          <a:endParaRPr lang="en-GB"/>
        </a:p>
      </dgm:t>
    </dgm:pt>
    <dgm:pt modelId="{5487B3DF-8E15-46E6-8988-8DC7A8E26D1B}">
      <dgm:prSet/>
      <dgm:spPr/>
      <dgm:t>
        <a:bodyPr/>
        <a:lstStyle/>
        <a:p>
          <a:r>
            <a:rPr lang="en-US" dirty="0"/>
            <a:t>An object does not require knowledge of the specific implementation, that it is dependent on, in order to function</a:t>
          </a:r>
        </a:p>
      </dgm:t>
    </dgm:pt>
    <dgm:pt modelId="{33FD7ADA-72A1-4862-8681-3068318487BA}" type="parTrans" cxnId="{EF1C4B65-4A75-4B81-9EFB-8496715B9BAD}">
      <dgm:prSet/>
      <dgm:spPr/>
      <dgm:t>
        <a:bodyPr/>
        <a:lstStyle/>
        <a:p>
          <a:endParaRPr lang="en-GB"/>
        </a:p>
      </dgm:t>
    </dgm:pt>
    <dgm:pt modelId="{FF4D9A0C-F224-4AE7-B099-0E7174BD591C}" type="sibTrans" cxnId="{EF1C4B65-4A75-4B81-9EFB-8496715B9BAD}">
      <dgm:prSet/>
      <dgm:spPr/>
      <dgm:t>
        <a:bodyPr/>
        <a:lstStyle/>
        <a:p>
          <a:endParaRPr lang="en-GB"/>
        </a:p>
      </dgm:t>
    </dgm:pt>
    <dgm:pt modelId="{C7A24648-2702-4F4A-A82D-2F8EA49438AD}" type="pres">
      <dgm:prSet presAssocID="{6B07FCF2-79DA-457A-8FA2-5C013E8158AA}" presName="compositeShape" presStyleCnt="0">
        <dgm:presLayoutVars>
          <dgm:chMax val="2"/>
          <dgm:dir/>
          <dgm:resizeHandles val="exact"/>
        </dgm:presLayoutVars>
      </dgm:prSet>
      <dgm:spPr/>
    </dgm:pt>
    <dgm:pt modelId="{03E5ECE7-ADD0-453C-99D1-5ECC09C463E6}" type="pres">
      <dgm:prSet presAssocID="{6B07FCF2-79DA-457A-8FA2-5C013E8158AA}" presName="ribbon" presStyleLbl="node1" presStyleIdx="0" presStyleCnt="1"/>
      <dgm:spPr/>
    </dgm:pt>
    <dgm:pt modelId="{5C3C5457-422C-49EA-9F20-C5DC742DE668}" type="pres">
      <dgm:prSet presAssocID="{6B07FCF2-79DA-457A-8FA2-5C013E8158AA}" presName="leftArrowText" presStyleLbl="node1" presStyleIdx="0" presStyleCnt="1">
        <dgm:presLayoutVars>
          <dgm:chMax val="0"/>
          <dgm:bulletEnabled val="1"/>
        </dgm:presLayoutVars>
      </dgm:prSet>
      <dgm:spPr/>
    </dgm:pt>
    <dgm:pt modelId="{3454253E-4496-4045-AA55-7F848E5AA7EC}" type="pres">
      <dgm:prSet presAssocID="{6B07FCF2-79DA-457A-8FA2-5C013E8158AA}" presName="rightArrowText" presStyleLbl="node1" presStyleIdx="0" presStyleCnt="1">
        <dgm:presLayoutVars>
          <dgm:chMax val="0"/>
          <dgm:bulletEnabled val="1"/>
        </dgm:presLayoutVars>
      </dgm:prSet>
      <dgm:spPr/>
    </dgm:pt>
  </dgm:ptLst>
  <dgm:cxnLst>
    <dgm:cxn modelId="{9C2E4A08-C859-4028-A8AB-B10FF7F57438}" type="presOf" srcId="{CF87EC08-E0AC-4D59-9975-1BDD646505B5}" destId="{5C3C5457-422C-49EA-9F20-C5DC742DE668}" srcOrd="0" destOrd="0" presId="urn:microsoft.com/office/officeart/2005/8/layout/arrow6"/>
    <dgm:cxn modelId="{0A7FA308-DB2F-4CBF-BB51-2605602C87AC}" type="presOf" srcId="{5487B3DF-8E15-46E6-8988-8DC7A8E26D1B}" destId="{3454253E-4496-4045-AA55-7F848E5AA7EC}" srcOrd="0" destOrd="0" presId="urn:microsoft.com/office/officeart/2005/8/layout/arrow6"/>
    <dgm:cxn modelId="{EF1C4B65-4A75-4B81-9EFB-8496715B9BAD}" srcId="{6B07FCF2-79DA-457A-8FA2-5C013E8158AA}" destId="{5487B3DF-8E15-46E6-8988-8DC7A8E26D1B}" srcOrd="1" destOrd="0" parTransId="{33FD7ADA-72A1-4862-8681-3068318487BA}" sibTransId="{FF4D9A0C-F224-4AE7-B099-0E7174BD591C}"/>
    <dgm:cxn modelId="{C0A091CC-5A7B-4DE4-BF0A-227808745D33}" srcId="{6B07FCF2-79DA-457A-8FA2-5C013E8158AA}" destId="{CF87EC08-E0AC-4D59-9975-1BDD646505B5}" srcOrd="0" destOrd="0" parTransId="{E8763F92-97C2-47A0-AE24-F308BD713BA5}" sibTransId="{A8BF1FB4-77AF-4FA9-AF30-C0703456851A}"/>
    <dgm:cxn modelId="{96324CE4-CBF8-4F98-A830-C087759641DC}" type="presOf" srcId="{6B07FCF2-79DA-457A-8FA2-5C013E8158AA}" destId="{C7A24648-2702-4F4A-A82D-2F8EA49438AD}" srcOrd="0" destOrd="0" presId="urn:microsoft.com/office/officeart/2005/8/layout/arrow6"/>
    <dgm:cxn modelId="{360C9832-36D7-4E82-875D-C7FD0840CA20}" type="presParOf" srcId="{C7A24648-2702-4F4A-A82D-2F8EA49438AD}" destId="{03E5ECE7-ADD0-453C-99D1-5ECC09C463E6}" srcOrd="0" destOrd="0" presId="urn:microsoft.com/office/officeart/2005/8/layout/arrow6"/>
    <dgm:cxn modelId="{83592A98-595A-4305-897C-522455591D84}" type="presParOf" srcId="{C7A24648-2702-4F4A-A82D-2F8EA49438AD}" destId="{5C3C5457-422C-49EA-9F20-C5DC742DE668}" srcOrd="1" destOrd="0" presId="urn:microsoft.com/office/officeart/2005/8/layout/arrow6"/>
    <dgm:cxn modelId="{518C07B0-596E-4260-8511-30198B5881F8}" type="presParOf" srcId="{C7A24648-2702-4F4A-A82D-2F8EA49438AD}" destId="{3454253E-4496-4045-AA55-7F848E5AA7EC}" srcOrd="2" destOrd="0" presId="urn:microsoft.com/office/officeart/2005/8/layout/arrow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E5ECE7-ADD0-453C-99D1-5ECC09C463E6}">
      <dsp:nvSpPr>
        <dsp:cNvPr id="0" name=""/>
        <dsp:cNvSpPr/>
      </dsp:nvSpPr>
      <dsp:spPr>
        <a:xfrm>
          <a:off x="0" y="812799"/>
          <a:ext cx="6096000" cy="2438400"/>
        </a:xfrm>
        <a:prstGeom prst="leftRightRibbon">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3C5457-422C-49EA-9F20-C5DC742DE668}">
      <dsp:nvSpPr>
        <dsp:cNvPr id="0" name=""/>
        <dsp:cNvSpPr/>
      </dsp:nvSpPr>
      <dsp:spPr>
        <a:xfrm>
          <a:off x="731520" y="1239519"/>
          <a:ext cx="2011680" cy="119481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56896" rIns="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 change in one object does not necessitate a change in the other</a:t>
          </a:r>
          <a:endParaRPr lang="en-GB" sz="1600" kern="1200" dirty="0"/>
        </a:p>
      </dsp:txBody>
      <dsp:txXfrm>
        <a:off x="731520" y="1239519"/>
        <a:ext cx="2011680" cy="1194816"/>
      </dsp:txXfrm>
    </dsp:sp>
    <dsp:sp modelId="{3454253E-4496-4045-AA55-7F848E5AA7EC}">
      <dsp:nvSpPr>
        <dsp:cNvPr id="0" name=""/>
        <dsp:cNvSpPr/>
      </dsp:nvSpPr>
      <dsp:spPr>
        <a:xfrm>
          <a:off x="3048000" y="1629663"/>
          <a:ext cx="2377440" cy="1194816"/>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56896" rIns="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An object does not require knowledge of the specific implementation, that it is dependent on, in order to function</a:t>
          </a:r>
        </a:p>
      </dsp:txBody>
      <dsp:txXfrm>
        <a:off x="3048000" y="1629663"/>
        <a:ext cx="2377440" cy="1194816"/>
      </dsp:txXfrm>
    </dsp:sp>
  </dsp:spTree>
</dsp:drawing>
</file>

<file path=ppt/diagrams/layout1.xml><?xml version="1.0" encoding="utf-8"?>
<dgm:layoutDef xmlns:dgm="http://schemas.openxmlformats.org/drawingml/2006/diagram" xmlns:a="http://schemas.openxmlformats.org/drawingml/2006/main" uniqueId="urn:microsoft.com/office/officeart/2005/8/layout/arrow6">
  <dgm:title val=""/>
  <dgm:desc val=""/>
  <dgm:catLst>
    <dgm:cat type="relationship" pri="4000"/>
    <dgm:cat type="process" pri="29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ctr"/>
      <dgm:param type="vertAlign" val="mid"/>
      <dgm:param type="ar" val="2.5"/>
    </dgm:alg>
    <dgm:shape xmlns:r="http://schemas.openxmlformats.org/officeDocument/2006/relationships" r:blip="">
      <dgm:adjLst/>
    </dgm:shape>
    <dgm:presOf/>
    <dgm:constrLst>
      <dgm:constr type="primFontSz" for="des" ptType="node" op="equ"/>
      <dgm:constr type="w" for="ch" forName="ribbon" refType="h" refFor="ch" refForName="ribbon" fact="2.5"/>
      <dgm:constr type="h" for="ch" forName="leftArrowText" refType="h" fact="0.49"/>
      <dgm:constr type="ctrY" for="ch" forName="leftArrowText" refType="ctrY" refFor="ch" refForName="ribbon"/>
      <dgm:constr type="ctrYOff" for="ch" forName="leftArrowText" refType="h" refFor="ch" refForName="ribbon" fact="-0.08"/>
      <dgm:constr type="l" for="ch" forName="leftArrowText" refType="w" refFor="ch" refForName="ribbon" fact="0.12"/>
      <dgm:constr type="r" for="ch" forName="leftArrowText" refType="w" refFor="ch" refForName="ribbon" fact="0.45"/>
      <dgm:constr type="h" for="ch" forName="rightArrowText" refType="h" fact="0.49"/>
      <dgm:constr type="ctrY" for="ch" forName="rightArrowText" refType="ctrY" refFor="ch" refForName="ribbon"/>
      <dgm:constr type="ctrYOff" for="ch" forName="rightArrowText" refType="h" refFor="ch" refForName="ribbon" fact="0.08"/>
      <dgm:constr type="l" for="ch" forName="rightArrowText" refType="w" refFor="ch" refForName="ribbon" fact="0.5"/>
      <dgm:constr type="r" for="ch" forName="rightArrowText" refType="w" refFor="ch" refForName="ribbon" fact="0.89"/>
    </dgm:constrLst>
    <dgm:ruleLst/>
    <dgm:choose name="Name0">
      <dgm:if name="Name1" axis="ch" ptType="node" func="cnt" op="gte" val="1">
        <dgm:layoutNode name="ribbon" styleLbl="node1">
          <dgm:alg type="sp"/>
          <dgm:shape xmlns:r="http://schemas.openxmlformats.org/officeDocument/2006/relationships" type="leftRightRibbon" r:blip="">
            <dgm:adjLst/>
          </dgm:shape>
          <dgm:presOf/>
          <dgm:constrLst/>
          <dgm:ruleLst/>
        </dgm:layoutNode>
        <dgm:layoutNode name="leftArrowText" styleLbl="node1">
          <dgm:varLst>
            <dgm:chMax val="0"/>
            <dgm:bulletEnabled val="1"/>
          </dgm:varLst>
          <dgm:alg type="tx">
            <dgm:param type="txAnchorVertCh" val="mid"/>
          </dgm:alg>
          <dgm:shape xmlns:r="http://schemas.openxmlformats.org/officeDocument/2006/relationships" type="rect" r:blip="" hideGeom="1">
            <dgm:adjLst/>
          </dgm:shape>
          <dgm:choose name="Name2">
            <dgm:if name="Name3" func="var" arg="dir" op="equ" val="norm">
              <dgm:presOf axis="ch desOrSelf" ptType="node node" st="1 1" cnt="1 0"/>
            </dgm:if>
            <dgm:else name="Name4">
              <dgm:presOf axis="ch desOrSelf" ptType="node node" st="2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layoutNode name="rightArrowText" styleLbl="node1">
          <dgm:varLst>
            <dgm:chMax val="0"/>
            <dgm:bulletEnabled val="1"/>
          </dgm:varLst>
          <dgm:alg type="tx">
            <dgm:param type="txAnchorVertCh" val="mid"/>
          </dgm:alg>
          <dgm:shape xmlns:r="http://schemas.openxmlformats.org/officeDocument/2006/relationships" type="rect" r:blip="" hideGeom="1">
            <dgm:adjLst/>
          </dgm:shape>
          <dgm:choose name="Name5">
            <dgm:if name="Name6" func="var" arg="dir" op="equ" val="norm">
              <dgm:presOf axis="ch desOrSelf" ptType="node node" st="2 1" cnt="1 0"/>
            </dgm:if>
            <dgm:else name="Name7">
              <dgm:presOf axis="ch desOrSelf" ptType="node node" st="1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if>
      <dgm:else name="Name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2.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879FA4-1250-4DAF-BACB-E8608CF27D8C}" type="datetimeFigureOut">
              <a:rPr lang="en-US" smtClean="0"/>
              <a:t>11/15/18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839EDA-6B88-4EF7-8BD0-BE6798725A3E}" type="slidenum">
              <a:rPr lang="en-US" smtClean="0"/>
              <a:t>‹#›</a:t>
            </a:fld>
            <a:endParaRPr lang="en-US"/>
          </a:p>
        </p:txBody>
      </p:sp>
    </p:spTree>
    <p:extLst>
      <p:ext uri="{BB962C8B-B14F-4D97-AF65-F5344CB8AC3E}">
        <p14:creationId xmlns:p14="http://schemas.microsoft.com/office/powerpoint/2010/main" val="547587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9"/>
          <p:cNvSpPr>
            <a:spLocks noGrp="1" noChangeArrowheads="1"/>
          </p:cNvSpPr>
          <p:nvPr>
            <p:ph type="hdr" sz="quarter"/>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ADF Java (Z16325) Module 2: Introduction to Java</a:t>
            </a:r>
          </a:p>
        </p:txBody>
      </p:sp>
      <p:sp>
        <p:nvSpPr>
          <p:cNvPr id="30723" name="Rectangle 10"/>
          <p:cNvSpPr>
            <a:spLocks noGrp="1" noChangeArrowheads="1"/>
          </p:cNvSpPr>
          <p:nvPr>
            <p:ph type="dt" sz="quarter" idx="1"/>
          </p:nvPr>
        </p:nvSpPr>
        <p:spPr>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M2 - Introduction to Java.ppt</a:t>
            </a:r>
          </a:p>
        </p:txBody>
      </p:sp>
      <p:sp>
        <p:nvSpPr>
          <p:cNvPr id="30724" name="Rectangle 11"/>
          <p:cNvSpPr>
            <a:spLocks noGrp="1" noChangeArrowheads="1"/>
          </p:cNvSpPr>
          <p:nvPr>
            <p:ph type="ftr" sz="quarter" idx="4"/>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Copyright © 2011 Accenture All Rights Reserved.</a:t>
            </a:r>
          </a:p>
        </p:txBody>
      </p:sp>
      <p:sp>
        <p:nvSpPr>
          <p:cNvPr id="30725" name="Rectangle 12"/>
          <p:cNvSpPr>
            <a:spLocks noGrp="1" noChangeArrowheads="1"/>
          </p:cNvSpPr>
          <p:nvPr>
            <p:ph type="sldNum" sz="quarter" idx="5"/>
          </p:nvPr>
        </p:nvSpPr>
        <p:spPr>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C3B2F8-11AE-4B59-A000-52428D0F8A5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rial" pitchFamily="34" charset="0"/>
              <a:ea typeface="+mn-ea"/>
              <a:cs typeface="+mn-cs"/>
            </a:endParaRPr>
          </a:p>
        </p:txBody>
      </p:sp>
      <p:sp>
        <p:nvSpPr>
          <p:cNvPr id="30726" name="Rectangle 15"/>
          <p:cNvSpPr>
            <a:spLocks noGrp="1" noRot="1" noChangeAspect="1" noChangeArrowheads="1" noTextEdit="1"/>
          </p:cNvSpPr>
          <p:nvPr>
            <p:ph type="sldImg"/>
          </p:nvPr>
        </p:nvSpPr>
        <p:spPr>
          <a:ln/>
        </p:spPr>
      </p:sp>
      <p:sp>
        <p:nvSpPr>
          <p:cNvPr id="30727" name="Rectangle 16"/>
          <p:cNvSpPr>
            <a:spLocks noGrp="1" noChangeArrowheads="1"/>
          </p:cNvSpPr>
          <p:nvPr>
            <p:ph type="body" idx="1"/>
          </p:nvPr>
        </p:nvSpPr>
        <p:spPr>
          <a:noFill/>
          <a:ln w="9525"/>
        </p:spPr>
        <p:txBody>
          <a:bodyPr/>
          <a:lstStyle/>
          <a:p>
            <a:endParaRPr lang="en-IE">
              <a:latin typeface="Arial" pitchFamily="34" charset="0"/>
            </a:endParaRPr>
          </a:p>
        </p:txBody>
      </p:sp>
    </p:spTree>
    <p:extLst>
      <p:ext uri="{BB962C8B-B14F-4D97-AF65-F5344CB8AC3E}">
        <p14:creationId xmlns:p14="http://schemas.microsoft.com/office/powerpoint/2010/main" val="790047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9"/>
          <p:cNvSpPr>
            <a:spLocks noGrp="1" noChangeArrowheads="1"/>
          </p:cNvSpPr>
          <p:nvPr>
            <p:ph type="hdr" sz="quarter"/>
          </p:nvPr>
        </p:nvSpPr>
        <p:spPr>
          <a:noFill/>
        </p:spPr>
        <p:txBody>
          <a:bodyPr/>
          <a:lstStyle/>
          <a:p>
            <a:r>
              <a:rPr lang="en-US">
                <a:latin typeface="Arial" pitchFamily="34" charset="0"/>
              </a:rPr>
              <a:t>ADF Java (Z16325) Module 5: OO Principles</a:t>
            </a:r>
          </a:p>
        </p:txBody>
      </p:sp>
      <p:sp>
        <p:nvSpPr>
          <p:cNvPr id="31747" name="Rectangle 10"/>
          <p:cNvSpPr>
            <a:spLocks noGrp="1" noChangeArrowheads="1"/>
          </p:cNvSpPr>
          <p:nvPr>
            <p:ph type="dt" sz="quarter" idx="1"/>
          </p:nvPr>
        </p:nvSpPr>
        <p:spPr>
          <a:noFill/>
        </p:spPr>
        <p:txBody>
          <a:bodyPr/>
          <a:lstStyle/>
          <a:p>
            <a:r>
              <a:rPr lang="en-US">
                <a:latin typeface="Arial" pitchFamily="34" charset="0"/>
              </a:rPr>
              <a:t>M5 - OO Principles.ppt</a:t>
            </a:r>
          </a:p>
        </p:txBody>
      </p:sp>
      <p:sp>
        <p:nvSpPr>
          <p:cNvPr id="3174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31749" name="Rectangle 12"/>
          <p:cNvSpPr>
            <a:spLocks noGrp="1" noChangeArrowheads="1"/>
          </p:cNvSpPr>
          <p:nvPr>
            <p:ph type="sldNum" sz="quarter" idx="5"/>
          </p:nvPr>
        </p:nvSpPr>
        <p:spPr>
          <a:noFill/>
        </p:spPr>
        <p:txBody>
          <a:bodyPr/>
          <a:lstStyle/>
          <a:p>
            <a:fld id="{45957645-03D3-42A8-A597-8881B848BBF5}" type="slidenum">
              <a:rPr lang="en-US" smtClean="0">
                <a:latin typeface="Arial" pitchFamily="34" charset="0"/>
              </a:rPr>
              <a:pPr/>
              <a:t>10</a:t>
            </a:fld>
            <a:endParaRPr lang="en-US">
              <a:latin typeface="Arial" pitchFamily="34" charset="0"/>
            </a:endParaRPr>
          </a:p>
        </p:txBody>
      </p:sp>
      <p:sp>
        <p:nvSpPr>
          <p:cNvPr id="31750" name="Rectangle 4"/>
          <p:cNvSpPr>
            <a:spLocks noGrp="1" noRot="1" noChangeAspect="1" noChangeArrowheads="1" noTextEdit="1"/>
          </p:cNvSpPr>
          <p:nvPr>
            <p:ph type="sldImg"/>
          </p:nvPr>
        </p:nvSpPr>
        <p:spPr>
          <a:ln/>
        </p:spPr>
      </p:sp>
      <p:sp>
        <p:nvSpPr>
          <p:cNvPr id="31751" name="Rectangle 5"/>
          <p:cNvSpPr>
            <a:spLocks noGrp="1" noChangeArrowheads="1"/>
          </p:cNvSpPr>
          <p:nvPr>
            <p:ph type="body" idx="1"/>
          </p:nvPr>
        </p:nvSpPr>
        <p:spPr>
          <a:noFill/>
          <a:ln w="9525"/>
        </p:spPr>
        <p:txBody>
          <a:bodyPr/>
          <a:lstStyle/>
          <a:p>
            <a:pPr eaLnBrk="1" hangingPunct="1">
              <a:spcBef>
                <a:spcPts val="363"/>
              </a:spcBef>
            </a:pPr>
            <a:r>
              <a:rPr lang="en-US" b="1">
                <a:solidFill>
                  <a:srgbClr val="000000"/>
                </a:solidFill>
                <a:latin typeface="Arial" pitchFamily="34" charset="0"/>
              </a:rPr>
              <a:t>Focus:</a:t>
            </a:r>
            <a:r>
              <a:rPr lang="en-US">
                <a:solidFill>
                  <a:srgbClr val="000000"/>
                </a:solidFill>
                <a:latin typeface="Arial" pitchFamily="34" charset="0"/>
              </a:rPr>
              <a:t> Questions and Comments</a:t>
            </a:r>
          </a:p>
          <a:p>
            <a:pPr eaLnBrk="1" hangingPunct="1">
              <a:spcBef>
                <a:spcPts val="363"/>
              </a:spcBef>
            </a:pPr>
            <a:endParaRPr lang="en-US">
              <a:solidFill>
                <a:srgbClr val="000000"/>
              </a:solidFill>
              <a:latin typeface="Arial" pitchFamily="34" charset="0"/>
            </a:endParaRPr>
          </a:p>
          <a:p>
            <a:pPr eaLnBrk="1" hangingPunct="1">
              <a:spcBef>
                <a:spcPts val="363"/>
              </a:spcBef>
            </a:pPr>
            <a:r>
              <a:rPr lang="en-US" b="1">
                <a:solidFill>
                  <a:srgbClr val="000000"/>
                </a:solidFill>
                <a:latin typeface="Arial" pitchFamily="34" charset="0"/>
              </a:rPr>
              <a:t>Key messages:</a:t>
            </a:r>
            <a:r>
              <a:rPr lang="en-US">
                <a:solidFill>
                  <a:srgbClr val="000000"/>
                </a:solidFill>
                <a:latin typeface="Arial" pitchFamily="34" charset="0"/>
              </a:rPr>
              <a:t> NA</a:t>
            </a:r>
          </a:p>
          <a:p>
            <a:pPr eaLnBrk="1" hangingPunct="1">
              <a:spcBef>
                <a:spcPts val="363"/>
              </a:spcBef>
            </a:pPr>
            <a:endParaRPr lang="en-US">
              <a:solidFill>
                <a:srgbClr val="000000"/>
              </a:solidFill>
              <a:latin typeface="Arial" pitchFamily="34" charset="0"/>
            </a:endParaRPr>
          </a:p>
          <a:p>
            <a:pPr eaLnBrk="1" hangingPunct="1">
              <a:spcBef>
                <a:spcPts val="363"/>
              </a:spcBef>
            </a:pPr>
            <a:r>
              <a:rPr lang="en-US" b="1">
                <a:solidFill>
                  <a:srgbClr val="000000"/>
                </a:solidFill>
                <a:latin typeface="Arial" pitchFamily="34" charset="0"/>
              </a:rPr>
              <a:t>Note to Instructor: </a:t>
            </a:r>
            <a:r>
              <a:rPr lang="en-US">
                <a:solidFill>
                  <a:srgbClr val="000000"/>
                </a:solidFill>
                <a:latin typeface="Arial" pitchFamily="34" charset="0"/>
              </a:rPr>
              <a:t>Ask participants for any questions or comments they may have.</a:t>
            </a:r>
          </a:p>
          <a:p>
            <a:pPr eaLnBrk="1" hangingPunct="1">
              <a:spcBef>
                <a:spcPts val="363"/>
              </a:spcBef>
            </a:pPr>
            <a:endParaRPr lang="en-US">
              <a:solidFill>
                <a:srgbClr val="000000"/>
              </a:solidFill>
              <a:latin typeface="Arial" pitchFamily="34" charset="0"/>
            </a:endParaRPr>
          </a:p>
          <a:p>
            <a:pPr eaLnBrk="1" hangingPunct="1">
              <a:spcBef>
                <a:spcPts val="363"/>
              </a:spcBef>
            </a:pPr>
            <a:r>
              <a:rPr lang="en-US" b="1">
                <a:solidFill>
                  <a:srgbClr val="000000"/>
                </a:solidFill>
                <a:latin typeface="Arial" pitchFamily="34" charset="0"/>
              </a:rPr>
              <a:t>Transition:</a:t>
            </a:r>
            <a:r>
              <a:rPr lang="en-US">
                <a:solidFill>
                  <a:srgbClr val="000000"/>
                </a:solidFill>
                <a:latin typeface="Arial" pitchFamily="34" charset="0"/>
              </a:rPr>
              <a:t> This brings us to the end of this module.</a:t>
            </a:r>
          </a:p>
          <a:p>
            <a:endParaRPr lang="en-IE">
              <a:latin typeface="Arial" pitchFamily="34" charset="0"/>
            </a:endParaRPr>
          </a:p>
        </p:txBody>
      </p:sp>
    </p:spTree>
    <p:extLst>
      <p:ext uri="{BB962C8B-B14F-4D97-AF65-F5344CB8AC3E}">
        <p14:creationId xmlns:p14="http://schemas.microsoft.com/office/powerpoint/2010/main" val="15517532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9"/>
          <p:cNvSpPr>
            <a:spLocks noGrp="1" noChangeArrowheads="1"/>
          </p:cNvSpPr>
          <p:nvPr>
            <p:ph type="hdr" sz="quarter"/>
          </p:nvPr>
        </p:nvSpPr>
        <p:spPr>
          <a:noFill/>
        </p:spPr>
        <p:txBody>
          <a:bodyPr/>
          <a:lstStyle/>
          <a:p>
            <a:r>
              <a:rPr lang="en-US">
                <a:latin typeface="Arial" pitchFamily="34" charset="0"/>
              </a:rPr>
              <a:t>ADF Java (Z16325) Module 5: OO Principles</a:t>
            </a:r>
          </a:p>
        </p:txBody>
      </p:sp>
      <p:sp>
        <p:nvSpPr>
          <p:cNvPr id="23555" name="Rectangle 10"/>
          <p:cNvSpPr>
            <a:spLocks noGrp="1" noChangeArrowheads="1"/>
          </p:cNvSpPr>
          <p:nvPr>
            <p:ph type="dt" sz="quarter" idx="1"/>
          </p:nvPr>
        </p:nvSpPr>
        <p:spPr>
          <a:noFill/>
        </p:spPr>
        <p:txBody>
          <a:bodyPr/>
          <a:lstStyle/>
          <a:p>
            <a:r>
              <a:rPr lang="en-US">
                <a:latin typeface="Arial" pitchFamily="34" charset="0"/>
              </a:rPr>
              <a:t>M5 - OO Principles.ppt</a:t>
            </a:r>
          </a:p>
        </p:txBody>
      </p:sp>
      <p:sp>
        <p:nvSpPr>
          <p:cNvPr id="2355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23557" name="Rectangle 12"/>
          <p:cNvSpPr>
            <a:spLocks noGrp="1" noChangeArrowheads="1"/>
          </p:cNvSpPr>
          <p:nvPr>
            <p:ph type="sldNum" sz="quarter" idx="5"/>
          </p:nvPr>
        </p:nvSpPr>
        <p:spPr>
          <a:noFill/>
        </p:spPr>
        <p:txBody>
          <a:bodyPr/>
          <a:lstStyle/>
          <a:p>
            <a:fld id="{1E549595-58A7-4A39-83F2-B689FA545F2C}" type="slidenum">
              <a:rPr lang="en-US" smtClean="0">
                <a:latin typeface="Arial" pitchFamily="34" charset="0"/>
              </a:rPr>
              <a:pPr/>
              <a:t>2</a:t>
            </a:fld>
            <a:endParaRPr lang="en-US">
              <a:latin typeface="Arial" pitchFamily="34" charset="0"/>
            </a:endParaRPr>
          </a:p>
        </p:txBody>
      </p:sp>
      <p:sp>
        <p:nvSpPr>
          <p:cNvPr id="23558" name="Rectangle 4"/>
          <p:cNvSpPr>
            <a:spLocks noGrp="1" noRot="1" noChangeAspect="1" noChangeArrowheads="1" noTextEdit="1"/>
          </p:cNvSpPr>
          <p:nvPr>
            <p:ph type="sldImg"/>
          </p:nvPr>
        </p:nvSpPr>
        <p:spPr>
          <a:ln/>
        </p:spPr>
      </p:sp>
      <p:sp>
        <p:nvSpPr>
          <p:cNvPr id="23559" name="Rectangle 5"/>
          <p:cNvSpPr>
            <a:spLocks noGrp="1" noChangeArrowheads="1"/>
          </p:cNvSpPr>
          <p:nvPr>
            <p:ph type="body" idx="1"/>
          </p:nvPr>
        </p:nvSpPr>
        <p:spPr>
          <a:noFill/>
          <a:ln w="9525"/>
        </p:spPr>
        <p:txBody>
          <a:bodyPr/>
          <a:lstStyle/>
          <a:p>
            <a:pPr eaLnBrk="1" hangingPunct="1"/>
            <a:r>
              <a:rPr lang="en-US" b="1">
                <a:latin typeface="Arial" pitchFamily="34" charset="0"/>
              </a:rPr>
              <a:t>Key messages: </a:t>
            </a:r>
            <a:r>
              <a:rPr lang="en-US">
                <a:latin typeface="Arial" pitchFamily="34" charset="0"/>
              </a:rPr>
              <a:t>This module is closely related to the topics in Encapsulation in greater context and detail. However, it focuses more on the principles. </a:t>
            </a:r>
          </a:p>
          <a:p>
            <a:pPr eaLnBrk="1" hangingPunct="1"/>
            <a:endParaRPr lang="en-US" b="1">
              <a:latin typeface="Arial" pitchFamily="34" charset="0"/>
            </a:endParaRPr>
          </a:p>
          <a:p>
            <a:endParaRPr lang="en-US">
              <a:latin typeface="Arial" pitchFamily="34" charset="0"/>
            </a:endParaRPr>
          </a:p>
        </p:txBody>
      </p:sp>
    </p:spTree>
    <p:extLst>
      <p:ext uri="{BB962C8B-B14F-4D97-AF65-F5344CB8AC3E}">
        <p14:creationId xmlns:p14="http://schemas.microsoft.com/office/powerpoint/2010/main" val="2057671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9"/>
          <p:cNvSpPr>
            <a:spLocks noGrp="1" noChangeArrowheads="1"/>
          </p:cNvSpPr>
          <p:nvPr>
            <p:ph type="hdr" sz="quarter"/>
          </p:nvPr>
        </p:nvSpPr>
        <p:spPr>
          <a:noFill/>
        </p:spPr>
        <p:txBody>
          <a:bodyPr/>
          <a:lstStyle/>
          <a:p>
            <a:r>
              <a:rPr lang="en-US">
                <a:latin typeface="Arial" pitchFamily="34" charset="0"/>
              </a:rPr>
              <a:t>ADF Java (Z16325) Module 5: OO Principles</a:t>
            </a:r>
          </a:p>
        </p:txBody>
      </p:sp>
      <p:sp>
        <p:nvSpPr>
          <p:cNvPr id="24579" name="Rectangle 10"/>
          <p:cNvSpPr>
            <a:spLocks noGrp="1" noChangeArrowheads="1"/>
          </p:cNvSpPr>
          <p:nvPr>
            <p:ph type="dt" sz="quarter" idx="1"/>
          </p:nvPr>
        </p:nvSpPr>
        <p:spPr>
          <a:noFill/>
        </p:spPr>
        <p:txBody>
          <a:bodyPr/>
          <a:lstStyle/>
          <a:p>
            <a:r>
              <a:rPr lang="en-US">
                <a:latin typeface="Arial" pitchFamily="34" charset="0"/>
              </a:rPr>
              <a:t>M5 - OO Principles.ppt</a:t>
            </a:r>
          </a:p>
        </p:txBody>
      </p:sp>
      <p:sp>
        <p:nvSpPr>
          <p:cNvPr id="2458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24581" name="Rectangle 12"/>
          <p:cNvSpPr>
            <a:spLocks noGrp="1" noChangeArrowheads="1"/>
          </p:cNvSpPr>
          <p:nvPr>
            <p:ph type="sldNum" sz="quarter" idx="5"/>
          </p:nvPr>
        </p:nvSpPr>
        <p:spPr>
          <a:noFill/>
        </p:spPr>
        <p:txBody>
          <a:bodyPr/>
          <a:lstStyle/>
          <a:p>
            <a:fld id="{4B43D2E5-F8B3-42DF-BDF5-7EF5286433D5}" type="slidenum">
              <a:rPr lang="en-US" smtClean="0">
                <a:latin typeface="Arial" pitchFamily="34" charset="0"/>
              </a:rPr>
              <a:pPr/>
              <a:t>3</a:t>
            </a:fld>
            <a:endParaRPr lang="en-US">
              <a:latin typeface="Arial" pitchFamily="34" charset="0"/>
            </a:endParaRPr>
          </a:p>
        </p:txBody>
      </p:sp>
      <p:sp>
        <p:nvSpPr>
          <p:cNvPr id="24582" name="Rectangle 4"/>
          <p:cNvSpPr>
            <a:spLocks noGrp="1" noRot="1" noChangeAspect="1" noChangeArrowheads="1" noTextEdit="1"/>
          </p:cNvSpPr>
          <p:nvPr>
            <p:ph type="sldImg"/>
          </p:nvPr>
        </p:nvSpPr>
        <p:spPr>
          <a:ln/>
        </p:spPr>
      </p:sp>
      <p:sp>
        <p:nvSpPr>
          <p:cNvPr id="24583" name="Rectangle 5"/>
          <p:cNvSpPr>
            <a:spLocks noGrp="1" noChangeArrowheads="1"/>
          </p:cNvSpPr>
          <p:nvPr>
            <p:ph type="body" idx="1"/>
          </p:nvPr>
        </p:nvSpPr>
        <p:spPr>
          <a:noFill/>
          <a:ln w="9525"/>
        </p:spPr>
        <p:txBody>
          <a:bodyPr/>
          <a:lstStyle/>
          <a:p>
            <a:r>
              <a:rPr lang="en-US" b="1">
                <a:latin typeface="Arial" pitchFamily="34" charset="0"/>
              </a:rPr>
              <a:t>Key messages:</a:t>
            </a:r>
          </a:p>
          <a:p>
            <a:r>
              <a:rPr lang="en-US">
                <a:latin typeface="Arial" pitchFamily="34" charset="0"/>
              </a:rPr>
              <a:t>High level languages provide facilities for declaring types that are more natural to us such as numbers, letters, characters instead of a format more natural to machines (binary 1s and 0s)</a:t>
            </a:r>
          </a:p>
          <a:p>
            <a:endParaRPr lang="en-US">
              <a:latin typeface="Arial" pitchFamily="34" charset="0"/>
            </a:endParaRPr>
          </a:p>
          <a:p>
            <a:r>
              <a:rPr lang="en-US">
                <a:latin typeface="Arial" pitchFamily="34" charset="0"/>
              </a:rPr>
              <a:t>Further data abstraction can be seen from data structures that are built from multiple primitive types and higher level concepts such as dates, times, currency, etc.</a:t>
            </a:r>
          </a:p>
          <a:p>
            <a:endParaRPr lang="en-US">
              <a:latin typeface="Arial" pitchFamily="34" charset="0"/>
            </a:endParaRPr>
          </a:p>
          <a:p>
            <a:r>
              <a:rPr lang="en-US">
                <a:latin typeface="Arial" pitchFamily="34" charset="0"/>
              </a:rPr>
              <a:t>A method or a function name and its return value/parameters are examples of a functional abstraction. It exposes only the name, parameters and expected behavior instead of lengthy and complex algorithm or group of statements.</a:t>
            </a:r>
          </a:p>
          <a:p>
            <a:endParaRPr lang="en-US">
              <a:latin typeface="Arial" pitchFamily="34" charset="0"/>
            </a:endParaRPr>
          </a:p>
        </p:txBody>
      </p:sp>
    </p:spTree>
    <p:extLst>
      <p:ext uri="{BB962C8B-B14F-4D97-AF65-F5344CB8AC3E}">
        <p14:creationId xmlns:p14="http://schemas.microsoft.com/office/powerpoint/2010/main" val="12331018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9"/>
          <p:cNvSpPr>
            <a:spLocks noGrp="1" noChangeArrowheads="1"/>
          </p:cNvSpPr>
          <p:nvPr>
            <p:ph type="hdr" sz="quarter"/>
          </p:nvPr>
        </p:nvSpPr>
        <p:spPr>
          <a:noFill/>
        </p:spPr>
        <p:txBody>
          <a:bodyPr/>
          <a:lstStyle/>
          <a:p>
            <a:r>
              <a:rPr lang="en-US">
                <a:latin typeface="Arial" pitchFamily="34" charset="0"/>
              </a:rPr>
              <a:t>ADF Java (Z16325) Module 5: OO Principles</a:t>
            </a:r>
          </a:p>
        </p:txBody>
      </p:sp>
      <p:sp>
        <p:nvSpPr>
          <p:cNvPr id="25603" name="Rectangle 10"/>
          <p:cNvSpPr>
            <a:spLocks noGrp="1" noChangeArrowheads="1"/>
          </p:cNvSpPr>
          <p:nvPr>
            <p:ph type="dt" sz="quarter" idx="1"/>
          </p:nvPr>
        </p:nvSpPr>
        <p:spPr>
          <a:noFill/>
        </p:spPr>
        <p:txBody>
          <a:bodyPr/>
          <a:lstStyle/>
          <a:p>
            <a:r>
              <a:rPr lang="en-US">
                <a:latin typeface="Arial" pitchFamily="34" charset="0"/>
              </a:rPr>
              <a:t>M5 - OO Principles.ppt</a:t>
            </a:r>
          </a:p>
        </p:txBody>
      </p:sp>
      <p:sp>
        <p:nvSpPr>
          <p:cNvPr id="2560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25605" name="Rectangle 12"/>
          <p:cNvSpPr>
            <a:spLocks noGrp="1" noChangeArrowheads="1"/>
          </p:cNvSpPr>
          <p:nvPr>
            <p:ph type="sldNum" sz="quarter" idx="5"/>
          </p:nvPr>
        </p:nvSpPr>
        <p:spPr>
          <a:noFill/>
        </p:spPr>
        <p:txBody>
          <a:bodyPr/>
          <a:lstStyle/>
          <a:p>
            <a:fld id="{570A40FC-AC01-461F-87E3-EBF0BFDBB31F}" type="slidenum">
              <a:rPr lang="en-US" smtClean="0">
                <a:latin typeface="Arial" pitchFamily="34" charset="0"/>
              </a:rPr>
              <a:pPr/>
              <a:t>4</a:t>
            </a:fld>
            <a:endParaRPr lang="en-US">
              <a:latin typeface="Arial" pitchFamily="34" charset="0"/>
            </a:endParaRPr>
          </a:p>
        </p:txBody>
      </p:sp>
      <p:sp>
        <p:nvSpPr>
          <p:cNvPr id="25606" name="Rectangle 4"/>
          <p:cNvSpPr>
            <a:spLocks noGrp="1" noRot="1" noChangeAspect="1" noChangeArrowheads="1" noTextEdit="1"/>
          </p:cNvSpPr>
          <p:nvPr>
            <p:ph type="sldImg"/>
          </p:nvPr>
        </p:nvSpPr>
        <p:spPr>
          <a:ln/>
        </p:spPr>
      </p:sp>
      <p:sp>
        <p:nvSpPr>
          <p:cNvPr id="25607" name="Rectangle 5"/>
          <p:cNvSpPr>
            <a:spLocks noGrp="1" noChangeArrowheads="1"/>
          </p:cNvSpPr>
          <p:nvPr>
            <p:ph type="body" idx="1"/>
          </p:nvPr>
        </p:nvSpPr>
        <p:spPr>
          <a:noFill/>
          <a:ln w="9525"/>
        </p:spPr>
        <p:txBody>
          <a:bodyPr/>
          <a:lstStyle/>
          <a:p>
            <a:r>
              <a:rPr lang="en-US" b="1">
                <a:latin typeface="Arial" pitchFamily="34" charset="0"/>
              </a:rPr>
              <a:t>Key messages:</a:t>
            </a:r>
          </a:p>
          <a:p>
            <a:r>
              <a:rPr lang="en-US">
                <a:latin typeface="Arial" pitchFamily="34" charset="0"/>
              </a:rPr>
              <a:t>Objects ‘communicating’ is a term used when objects invoke another object’s behavior. In human terms, an example can be a human can start a car by turning the key. Thus the human communicates the desire to start the car through an interface that is defined and accepted by both parties. The human does not need to know how the car works in order to start the car, nor does the car really care that it is a human turning the key.</a:t>
            </a:r>
          </a:p>
          <a:p>
            <a:r>
              <a:rPr lang="en-US">
                <a:latin typeface="Arial" pitchFamily="34" charset="0"/>
              </a:rPr>
              <a:t>The term ‘computer’ is a classification and an abstraction of the general properties of all objects that we know to be computers. It is a very general, broad term, but all computers regardless of type, brand, price etc… have the same general behavior and attributes. </a:t>
            </a:r>
          </a:p>
        </p:txBody>
      </p:sp>
    </p:spTree>
    <p:extLst>
      <p:ext uri="{BB962C8B-B14F-4D97-AF65-F5344CB8AC3E}">
        <p14:creationId xmlns:p14="http://schemas.microsoft.com/office/powerpoint/2010/main" val="6808763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9"/>
          <p:cNvSpPr>
            <a:spLocks noGrp="1" noChangeArrowheads="1"/>
          </p:cNvSpPr>
          <p:nvPr>
            <p:ph type="hdr" sz="quarter"/>
          </p:nvPr>
        </p:nvSpPr>
        <p:spPr>
          <a:noFill/>
        </p:spPr>
        <p:txBody>
          <a:bodyPr/>
          <a:lstStyle/>
          <a:p>
            <a:r>
              <a:rPr lang="en-US">
                <a:latin typeface="Arial" pitchFamily="34" charset="0"/>
              </a:rPr>
              <a:t>ADF Java (Z16325) Module 5: OO Principles</a:t>
            </a:r>
          </a:p>
        </p:txBody>
      </p:sp>
      <p:sp>
        <p:nvSpPr>
          <p:cNvPr id="26627" name="Rectangle 10"/>
          <p:cNvSpPr>
            <a:spLocks noGrp="1" noChangeArrowheads="1"/>
          </p:cNvSpPr>
          <p:nvPr>
            <p:ph type="dt" sz="quarter" idx="1"/>
          </p:nvPr>
        </p:nvSpPr>
        <p:spPr>
          <a:noFill/>
        </p:spPr>
        <p:txBody>
          <a:bodyPr/>
          <a:lstStyle/>
          <a:p>
            <a:r>
              <a:rPr lang="en-US">
                <a:latin typeface="Arial" pitchFamily="34" charset="0"/>
              </a:rPr>
              <a:t>M5 - OO Principles.ppt</a:t>
            </a:r>
          </a:p>
        </p:txBody>
      </p:sp>
      <p:sp>
        <p:nvSpPr>
          <p:cNvPr id="2662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26629" name="Rectangle 12"/>
          <p:cNvSpPr>
            <a:spLocks noGrp="1" noChangeArrowheads="1"/>
          </p:cNvSpPr>
          <p:nvPr>
            <p:ph type="sldNum" sz="quarter" idx="5"/>
          </p:nvPr>
        </p:nvSpPr>
        <p:spPr>
          <a:noFill/>
        </p:spPr>
        <p:txBody>
          <a:bodyPr/>
          <a:lstStyle/>
          <a:p>
            <a:fld id="{46CDDA34-077B-4C4D-8054-620EF29A3CA7}" type="slidenum">
              <a:rPr lang="en-US" smtClean="0">
                <a:latin typeface="Arial" pitchFamily="34" charset="0"/>
              </a:rPr>
              <a:pPr/>
              <a:t>5</a:t>
            </a:fld>
            <a:endParaRPr lang="en-US">
              <a:latin typeface="Arial" pitchFamily="34" charset="0"/>
            </a:endParaRPr>
          </a:p>
        </p:txBody>
      </p:sp>
      <p:sp>
        <p:nvSpPr>
          <p:cNvPr id="26630" name="Rectangle 4"/>
          <p:cNvSpPr>
            <a:spLocks noGrp="1" noRot="1" noChangeAspect="1" noChangeArrowheads="1" noTextEdit="1"/>
          </p:cNvSpPr>
          <p:nvPr>
            <p:ph type="sldImg"/>
          </p:nvPr>
        </p:nvSpPr>
        <p:spPr>
          <a:ln/>
        </p:spPr>
      </p:sp>
      <p:sp>
        <p:nvSpPr>
          <p:cNvPr id="26631" name="Rectangle 5"/>
          <p:cNvSpPr>
            <a:spLocks noGrp="1" noChangeArrowheads="1"/>
          </p:cNvSpPr>
          <p:nvPr>
            <p:ph type="body" idx="1"/>
          </p:nvPr>
        </p:nvSpPr>
        <p:spPr>
          <a:noFill/>
          <a:ln w="9525"/>
        </p:spPr>
        <p:txBody>
          <a:bodyPr/>
          <a:lstStyle/>
          <a:p>
            <a:r>
              <a:rPr lang="en-US" b="1">
                <a:latin typeface="Arial" pitchFamily="34" charset="0"/>
              </a:rPr>
              <a:t>Key messages:</a:t>
            </a:r>
            <a:r>
              <a:rPr lang="en-US">
                <a:latin typeface="Arial" pitchFamily="34" charset="0"/>
              </a:rPr>
              <a:t> NA</a:t>
            </a:r>
          </a:p>
          <a:p>
            <a:endParaRPr lang="en-US">
              <a:latin typeface="Arial" pitchFamily="34" charset="0"/>
            </a:endParaRPr>
          </a:p>
        </p:txBody>
      </p:sp>
    </p:spTree>
    <p:extLst>
      <p:ext uri="{BB962C8B-B14F-4D97-AF65-F5344CB8AC3E}">
        <p14:creationId xmlns:p14="http://schemas.microsoft.com/office/powerpoint/2010/main" val="3660151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9"/>
          <p:cNvSpPr>
            <a:spLocks noGrp="1" noChangeArrowheads="1"/>
          </p:cNvSpPr>
          <p:nvPr>
            <p:ph type="hdr" sz="quarter"/>
          </p:nvPr>
        </p:nvSpPr>
        <p:spPr>
          <a:noFill/>
        </p:spPr>
        <p:txBody>
          <a:bodyPr/>
          <a:lstStyle/>
          <a:p>
            <a:r>
              <a:rPr lang="en-US">
                <a:latin typeface="Arial" pitchFamily="34" charset="0"/>
              </a:rPr>
              <a:t>ADF Java (Z16325) Module 5: OO Principles</a:t>
            </a:r>
          </a:p>
        </p:txBody>
      </p:sp>
      <p:sp>
        <p:nvSpPr>
          <p:cNvPr id="27651" name="Rectangle 10"/>
          <p:cNvSpPr>
            <a:spLocks noGrp="1" noChangeArrowheads="1"/>
          </p:cNvSpPr>
          <p:nvPr>
            <p:ph type="dt" sz="quarter" idx="1"/>
          </p:nvPr>
        </p:nvSpPr>
        <p:spPr>
          <a:noFill/>
        </p:spPr>
        <p:txBody>
          <a:bodyPr/>
          <a:lstStyle/>
          <a:p>
            <a:r>
              <a:rPr lang="en-US">
                <a:latin typeface="Arial" pitchFamily="34" charset="0"/>
              </a:rPr>
              <a:t>M5 - OO Principles.ppt</a:t>
            </a:r>
          </a:p>
        </p:txBody>
      </p:sp>
      <p:sp>
        <p:nvSpPr>
          <p:cNvPr id="2765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27653" name="Rectangle 12"/>
          <p:cNvSpPr>
            <a:spLocks noGrp="1" noChangeArrowheads="1"/>
          </p:cNvSpPr>
          <p:nvPr>
            <p:ph type="sldNum" sz="quarter" idx="5"/>
          </p:nvPr>
        </p:nvSpPr>
        <p:spPr>
          <a:noFill/>
        </p:spPr>
        <p:txBody>
          <a:bodyPr/>
          <a:lstStyle/>
          <a:p>
            <a:fld id="{69D637D0-FDD7-40BF-82A9-70E7D3955843}" type="slidenum">
              <a:rPr lang="en-US" smtClean="0">
                <a:latin typeface="Arial" pitchFamily="34" charset="0"/>
              </a:rPr>
              <a:pPr/>
              <a:t>6</a:t>
            </a:fld>
            <a:endParaRPr lang="en-US">
              <a:latin typeface="Arial" pitchFamily="34" charset="0"/>
            </a:endParaRPr>
          </a:p>
        </p:txBody>
      </p:sp>
      <p:sp>
        <p:nvSpPr>
          <p:cNvPr id="27654" name="Rectangle 4"/>
          <p:cNvSpPr>
            <a:spLocks noGrp="1" noRot="1" noChangeAspect="1" noChangeArrowheads="1" noTextEdit="1"/>
          </p:cNvSpPr>
          <p:nvPr>
            <p:ph type="sldImg"/>
          </p:nvPr>
        </p:nvSpPr>
        <p:spPr>
          <a:ln/>
        </p:spPr>
      </p:sp>
      <p:sp>
        <p:nvSpPr>
          <p:cNvPr id="27655" name="Rectangle 5"/>
          <p:cNvSpPr>
            <a:spLocks noGrp="1" noChangeArrowheads="1"/>
          </p:cNvSpPr>
          <p:nvPr>
            <p:ph type="body" idx="1"/>
          </p:nvPr>
        </p:nvSpPr>
        <p:spPr>
          <a:noFill/>
          <a:ln w="9525"/>
        </p:spPr>
        <p:txBody>
          <a:bodyPr/>
          <a:lstStyle/>
          <a:p>
            <a:r>
              <a:rPr lang="en-US" sz="1100" b="1">
                <a:latin typeface="Arial" pitchFamily="34" charset="0"/>
              </a:rPr>
              <a:t>Key messages: </a:t>
            </a:r>
          </a:p>
          <a:p>
            <a:r>
              <a:rPr lang="en-US" sz="1100">
                <a:latin typeface="Arial" pitchFamily="34" charset="0"/>
              </a:rPr>
              <a:t>This is an expansion of the same topic in Encapsulation </a:t>
            </a:r>
          </a:p>
          <a:p>
            <a:r>
              <a:rPr lang="en-US" sz="1100">
                <a:latin typeface="Arial" pitchFamily="34" charset="0"/>
              </a:rPr>
              <a:t>Behavior is an abstract term that defines what an object is capable of doing. Implementation is the means by which the object achieves the behavior. When objects communicate, they are concerned with the former, but care little for the latter. </a:t>
            </a:r>
          </a:p>
          <a:p>
            <a:endParaRPr lang="en-US" sz="1100">
              <a:latin typeface="Arial" pitchFamily="34" charset="0"/>
            </a:endParaRPr>
          </a:p>
          <a:p>
            <a:r>
              <a:rPr lang="en-US" sz="1100">
                <a:latin typeface="Arial" pitchFamily="34" charset="0"/>
              </a:rPr>
              <a:t>Some common pitfalls include designs that are too dependent on implementation. This leads to class designs that are too specialized and difficult to adapt and re-use in other situations. For example, an object with an interface that explicitly accepts database connections will forever be tied to that implementation. An interface should be insulated from the actual implementation of the object as much as possible. </a:t>
            </a:r>
          </a:p>
          <a:p>
            <a:endParaRPr lang="en-US" sz="1100">
              <a:latin typeface="Arial" pitchFamily="34" charset="0"/>
            </a:endParaRPr>
          </a:p>
          <a:p>
            <a:r>
              <a:rPr lang="en-US" sz="1100">
                <a:latin typeface="Arial" pitchFamily="34" charset="0"/>
              </a:rPr>
              <a:t>Avoid using actual, concrete classes as references types in code, as this will lock your code to those classes. Use the relevant interfaces used by those classes.</a:t>
            </a:r>
          </a:p>
          <a:p>
            <a:endParaRPr lang="en-US" sz="1100">
              <a:latin typeface="Arial" pitchFamily="34" charset="0"/>
            </a:endParaRPr>
          </a:p>
          <a:p>
            <a:r>
              <a:rPr lang="en-US" sz="1100">
                <a:latin typeface="Arial" pitchFamily="34" charset="0"/>
              </a:rPr>
              <a:t>Externalize aspects of an implementation might be interchangeable. Therefore, an interface should not be dependent on implementation. For example, the source of data for customer account might be an SQL, and XML, a text file or an XLS file. Ideally, client objects shouldn’t care where the data is coming from, and should be insulated from those details. </a:t>
            </a:r>
          </a:p>
          <a:p>
            <a:endParaRPr lang="en-US" sz="1100">
              <a:latin typeface="Arial" pitchFamily="34" charset="0"/>
            </a:endParaRPr>
          </a:p>
          <a:p>
            <a:r>
              <a:rPr lang="en-US" sz="1100">
                <a:latin typeface="Arial" pitchFamily="34" charset="0"/>
              </a:rPr>
              <a:t>If interface is dependent on implementation. Then a parameter using an SQLConnection object, locks implementing classes to be dependent on a database implementation. </a:t>
            </a:r>
          </a:p>
        </p:txBody>
      </p:sp>
    </p:spTree>
    <p:extLst>
      <p:ext uri="{BB962C8B-B14F-4D97-AF65-F5344CB8AC3E}">
        <p14:creationId xmlns:p14="http://schemas.microsoft.com/office/powerpoint/2010/main" val="2146753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9"/>
          <p:cNvSpPr>
            <a:spLocks noGrp="1" noChangeArrowheads="1"/>
          </p:cNvSpPr>
          <p:nvPr>
            <p:ph type="hdr" sz="quarter"/>
          </p:nvPr>
        </p:nvSpPr>
        <p:spPr>
          <a:noFill/>
        </p:spPr>
        <p:txBody>
          <a:bodyPr/>
          <a:lstStyle/>
          <a:p>
            <a:r>
              <a:rPr lang="en-US">
                <a:latin typeface="Arial" pitchFamily="34" charset="0"/>
              </a:rPr>
              <a:t>ADF Java (Z16325) Module 5: OO Principles</a:t>
            </a:r>
          </a:p>
        </p:txBody>
      </p:sp>
      <p:sp>
        <p:nvSpPr>
          <p:cNvPr id="28675" name="Rectangle 10"/>
          <p:cNvSpPr>
            <a:spLocks noGrp="1" noChangeArrowheads="1"/>
          </p:cNvSpPr>
          <p:nvPr>
            <p:ph type="dt" sz="quarter" idx="1"/>
          </p:nvPr>
        </p:nvSpPr>
        <p:spPr>
          <a:noFill/>
        </p:spPr>
        <p:txBody>
          <a:bodyPr/>
          <a:lstStyle/>
          <a:p>
            <a:r>
              <a:rPr lang="en-US">
                <a:latin typeface="Arial" pitchFamily="34" charset="0"/>
              </a:rPr>
              <a:t>M5 - OO Principles.ppt</a:t>
            </a:r>
          </a:p>
        </p:txBody>
      </p:sp>
      <p:sp>
        <p:nvSpPr>
          <p:cNvPr id="2867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28677" name="Rectangle 12"/>
          <p:cNvSpPr>
            <a:spLocks noGrp="1" noChangeArrowheads="1"/>
          </p:cNvSpPr>
          <p:nvPr>
            <p:ph type="sldNum" sz="quarter" idx="5"/>
          </p:nvPr>
        </p:nvSpPr>
        <p:spPr>
          <a:noFill/>
        </p:spPr>
        <p:txBody>
          <a:bodyPr/>
          <a:lstStyle/>
          <a:p>
            <a:fld id="{4A1E7D63-2046-414F-B058-5960F06E144B}" type="slidenum">
              <a:rPr lang="en-US" smtClean="0">
                <a:latin typeface="Arial" pitchFamily="34" charset="0"/>
              </a:rPr>
              <a:pPr/>
              <a:t>7</a:t>
            </a:fld>
            <a:endParaRPr lang="en-US">
              <a:latin typeface="Arial" pitchFamily="34" charset="0"/>
            </a:endParaRPr>
          </a:p>
        </p:txBody>
      </p:sp>
      <p:sp>
        <p:nvSpPr>
          <p:cNvPr id="28678" name="Rectangle 4"/>
          <p:cNvSpPr>
            <a:spLocks noGrp="1" noRot="1" noChangeAspect="1" noChangeArrowheads="1" noTextEdit="1"/>
          </p:cNvSpPr>
          <p:nvPr>
            <p:ph type="sldImg"/>
          </p:nvPr>
        </p:nvSpPr>
        <p:spPr>
          <a:ln/>
        </p:spPr>
      </p:sp>
      <p:sp>
        <p:nvSpPr>
          <p:cNvPr id="28679" name="Rectangle 5"/>
          <p:cNvSpPr>
            <a:spLocks noGrp="1" noChangeArrowheads="1"/>
          </p:cNvSpPr>
          <p:nvPr>
            <p:ph type="body" idx="1"/>
          </p:nvPr>
        </p:nvSpPr>
        <p:spPr>
          <a:noFill/>
          <a:ln w="9525"/>
        </p:spPr>
        <p:txBody>
          <a:bodyPr/>
          <a:lstStyle/>
          <a:p>
            <a:r>
              <a:rPr lang="en-US" b="1">
                <a:latin typeface="Arial" pitchFamily="34" charset="0"/>
              </a:rPr>
              <a:t>Key messages:</a:t>
            </a:r>
            <a:r>
              <a:rPr lang="en-US">
                <a:latin typeface="Arial" pitchFamily="34" charset="0"/>
              </a:rPr>
              <a:t> NA</a:t>
            </a:r>
          </a:p>
        </p:txBody>
      </p:sp>
    </p:spTree>
    <p:extLst>
      <p:ext uri="{BB962C8B-B14F-4D97-AF65-F5344CB8AC3E}">
        <p14:creationId xmlns:p14="http://schemas.microsoft.com/office/powerpoint/2010/main" val="16924705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9"/>
          <p:cNvSpPr>
            <a:spLocks noGrp="1" noChangeArrowheads="1"/>
          </p:cNvSpPr>
          <p:nvPr>
            <p:ph type="hdr" sz="quarter"/>
          </p:nvPr>
        </p:nvSpPr>
        <p:spPr>
          <a:noFill/>
        </p:spPr>
        <p:txBody>
          <a:bodyPr/>
          <a:lstStyle/>
          <a:p>
            <a:r>
              <a:rPr lang="en-US">
                <a:latin typeface="Arial" pitchFamily="34" charset="0"/>
              </a:rPr>
              <a:t>ADF Java (Z16325) Module 5: OO Principles</a:t>
            </a:r>
          </a:p>
        </p:txBody>
      </p:sp>
      <p:sp>
        <p:nvSpPr>
          <p:cNvPr id="29699" name="Rectangle 10"/>
          <p:cNvSpPr>
            <a:spLocks noGrp="1" noChangeArrowheads="1"/>
          </p:cNvSpPr>
          <p:nvPr>
            <p:ph type="dt" sz="quarter" idx="1"/>
          </p:nvPr>
        </p:nvSpPr>
        <p:spPr>
          <a:noFill/>
        </p:spPr>
        <p:txBody>
          <a:bodyPr/>
          <a:lstStyle/>
          <a:p>
            <a:r>
              <a:rPr lang="en-US">
                <a:latin typeface="Arial" pitchFamily="34" charset="0"/>
              </a:rPr>
              <a:t>M5 - OO Principles.ppt</a:t>
            </a:r>
          </a:p>
        </p:txBody>
      </p:sp>
      <p:sp>
        <p:nvSpPr>
          <p:cNvPr id="2970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29701" name="Rectangle 12"/>
          <p:cNvSpPr>
            <a:spLocks noGrp="1" noChangeArrowheads="1"/>
          </p:cNvSpPr>
          <p:nvPr>
            <p:ph type="sldNum" sz="quarter" idx="5"/>
          </p:nvPr>
        </p:nvSpPr>
        <p:spPr>
          <a:noFill/>
        </p:spPr>
        <p:txBody>
          <a:bodyPr/>
          <a:lstStyle/>
          <a:p>
            <a:fld id="{F8D75633-6F39-4613-9B27-671FFA30E5E9}" type="slidenum">
              <a:rPr lang="en-US" smtClean="0">
                <a:latin typeface="Arial" pitchFamily="34" charset="0"/>
              </a:rPr>
              <a:pPr/>
              <a:t>8</a:t>
            </a:fld>
            <a:endParaRPr lang="en-US">
              <a:latin typeface="Arial" pitchFamily="34" charset="0"/>
            </a:endParaRPr>
          </a:p>
        </p:txBody>
      </p:sp>
      <p:sp>
        <p:nvSpPr>
          <p:cNvPr id="29702" name="Rectangle 4"/>
          <p:cNvSpPr>
            <a:spLocks noGrp="1" noRot="1" noChangeAspect="1" noChangeArrowheads="1" noTextEdit="1"/>
          </p:cNvSpPr>
          <p:nvPr>
            <p:ph type="sldImg"/>
          </p:nvPr>
        </p:nvSpPr>
        <p:spPr>
          <a:ln/>
        </p:spPr>
      </p:sp>
      <p:sp>
        <p:nvSpPr>
          <p:cNvPr id="29703" name="Rectangle 5"/>
          <p:cNvSpPr>
            <a:spLocks noGrp="1" noChangeArrowheads="1"/>
          </p:cNvSpPr>
          <p:nvPr>
            <p:ph type="body" idx="1"/>
          </p:nvPr>
        </p:nvSpPr>
        <p:spPr>
          <a:noFill/>
          <a:ln w="9525"/>
        </p:spPr>
        <p:txBody>
          <a:bodyPr/>
          <a:lstStyle/>
          <a:p>
            <a:r>
              <a:rPr lang="en-US" b="1">
                <a:latin typeface="Arial" pitchFamily="34" charset="0"/>
              </a:rPr>
              <a:t>Key messages:</a:t>
            </a:r>
          </a:p>
          <a:p>
            <a:r>
              <a:rPr lang="en-US">
                <a:latin typeface="Arial" pitchFamily="34" charset="0"/>
              </a:rPr>
              <a:t>A good test is seeing if a change in one of the dependencies creates ripple effects in the client. For example, Object A uses Object B to retrieve data. Object B currently retrieves data from a database. A change in the design necessitates that Object B now retrieves the same data from an XML file. If Object B can be re-implemented without having to re-implement Object A, then the two are considered ‘loosely coupled’</a:t>
            </a:r>
          </a:p>
        </p:txBody>
      </p:sp>
    </p:spTree>
    <p:extLst>
      <p:ext uri="{BB962C8B-B14F-4D97-AF65-F5344CB8AC3E}">
        <p14:creationId xmlns:p14="http://schemas.microsoft.com/office/powerpoint/2010/main" val="40744404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9"/>
          <p:cNvSpPr>
            <a:spLocks noGrp="1" noChangeArrowheads="1"/>
          </p:cNvSpPr>
          <p:nvPr>
            <p:ph type="hdr" sz="quarter"/>
          </p:nvPr>
        </p:nvSpPr>
        <p:spPr>
          <a:noFill/>
        </p:spPr>
        <p:txBody>
          <a:bodyPr/>
          <a:lstStyle/>
          <a:p>
            <a:r>
              <a:rPr lang="en-US">
                <a:latin typeface="Arial" pitchFamily="34" charset="0"/>
              </a:rPr>
              <a:t>ADF Java (Z16325) Module 5: OO Principles</a:t>
            </a:r>
          </a:p>
        </p:txBody>
      </p:sp>
      <p:sp>
        <p:nvSpPr>
          <p:cNvPr id="30723" name="Rectangle 10"/>
          <p:cNvSpPr>
            <a:spLocks noGrp="1" noChangeArrowheads="1"/>
          </p:cNvSpPr>
          <p:nvPr>
            <p:ph type="dt" sz="quarter" idx="1"/>
          </p:nvPr>
        </p:nvSpPr>
        <p:spPr>
          <a:noFill/>
        </p:spPr>
        <p:txBody>
          <a:bodyPr/>
          <a:lstStyle/>
          <a:p>
            <a:r>
              <a:rPr lang="en-US">
                <a:latin typeface="Arial" pitchFamily="34" charset="0"/>
              </a:rPr>
              <a:t>M5 - OO Principles.ppt</a:t>
            </a:r>
          </a:p>
        </p:txBody>
      </p:sp>
      <p:sp>
        <p:nvSpPr>
          <p:cNvPr id="3072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30725" name="Rectangle 12"/>
          <p:cNvSpPr>
            <a:spLocks noGrp="1" noChangeArrowheads="1"/>
          </p:cNvSpPr>
          <p:nvPr>
            <p:ph type="sldNum" sz="quarter" idx="5"/>
          </p:nvPr>
        </p:nvSpPr>
        <p:spPr>
          <a:noFill/>
        </p:spPr>
        <p:txBody>
          <a:bodyPr/>
          <a:lstStyle/>
          <a:p>
            <a:fld id="{16C766BA-0571-4041-B953-ED1C5456C913}" type="slidenum">
              <a:rPr lang="en-US" smtClean="0">
                <a:latin typeface="Arial" pitchFamily="34" charset="0"/>
              </a:rPr>
              <a:pPr/>
              <a:t>9</a:t>
            </a:fld>
            <a:endParaRPr lang="en-US">
              <a:latin typeface="Arial" pitchFamily="34" charset="0"/>
            </a:endParaRPr>
          </a:p>
        </p:txBody>
      </p:sp>
      <p:sp>
        <p:nvSpPr>
          <p:cNvPr id="30726" name="Rectangle 4"/>
          <p:cNvSpPr>
            <a:spLocks noGrp="1" noRot="1" noChangeAspect="1" noChangeArrowheads="1" noTextEdit="1"/>
          </p:cNvSpPr>
          <p:nvPr>
            <p:ph type="sldImg"/>
          </p:nvPr>
        </p:nvSpPr>
        <p:spPr>
          <a:ln/>
        </p:spPr>
      </p:sp>
      <p:sp>
        <p:nvSpPr>
          <p:cNvPr id="30727" name="Rectangle 5"/>
          <p:cNvSpPr>
            <a:spLocks noGrp="1" noChangeArrowheads="1"/>
          </p:cNvSpPr>
          <p:nvPr>
            <p:ph type="body" idx="1"/>
          </p:nvPr>
        </p:nvSpPr>
        <p:spPr>
          <a:noFill/>
          <a:ln w="9525"/>
        </p:spPr>
        <p:txBody>
          <a:bodyPr/>
          <a:lstStyle/>
          <a:p>
            <a:r>
              <a:rPr lang="en-US" b="1">
                <a:latin typeface="Arial" pitchFamily="34" charset="0"/>
              </a:rPr>
              <a:t>Key messages:</a:t>
            </a:r>
          </a:p>
          <a:p>
            <a:r>
              <a:rPr lang="en-US">
                <a:latin typeface="Arial" pitchFamily="34" charset="0"/>
              </a:rPr>
              <a:t>In this diagram the client Application is only aware of the interface. It is not aware, nor does it care about the different possible actual implementations. The client application is shielded from the details of the different implementations, and will not have code that is specific to each kind of implementation. Its only concern are two behaviors specified by the interface. The implementation can switch without having to modify the client application. This makes for a ‘pluggable’ architecture that is highly customizable and maintainable.</a:t>
            </a:r>
          </a:p>
          <a:p>
            <a:r>
              <a:rPr lang="en-US">
                <a:latin typeface="Arial" pitchFamily="34" charset="0"/>
              </a:rPr>
              <a:t>There is often some kind of abstraction mechanism or framework utilized by the client applications to retrieve instances of the implementing classes it requires. Examples of this are Spring dependency injection framework, EJBs calls, etc.</a:t>
            </a:r>
          </a:p>
        </p:txBody>
      </p:sp>
    </p:spTree>
    <p:extLst>
      <p:ext uri="{BB962C8B-B14F-4D97-AF65-F5344CB8AC3E}">
        <p14:creationId xmlns:p14="http://schemas.microsoft.com/office/powerpoint/2010/main" val="31581087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77CD2-BF46-4463-AC90-569B6F7D36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E4C18B-591A-432D-9BED-A9319C34F8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27998B-0558-4002-BC66-8B52DB0E4948}"/>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08D7407-E0DC-4B43-A513-4AFD36855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27880-CCD8-467A-97CE-91E4F0C25387}"/>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426862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DA500-BF76-4DD1-87A6-4F776BCA14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93C4F1-A1DC-4268-BA40-52883D56341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1BEFAD-84BA-473E-9B01-6457AAF96DF3}"/>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BB676BB4-16D7-4BA6-850E-21420D470E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3BACAC-AFF9-470D-A10B-8724EAA95FD4}"/>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426152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B0EFA1-42AC-4860-9A6F-1D8D89EA51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07CF38-3C30-48B1-8BE3-6F25462876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5E6756-ADFF-47DD-9CC2-E4D3B9DDBBF6}"/>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B7EA758-9D04-481E-94E6-517D67DBBD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631D62-C021-4E00-8E44-D7D98F110F39}"/>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511285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4A74020-06D2-4184-9D53-084B2554FB3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Title 1"/>
          <p:cNvSpPr>
            <a:spLocks noGrp="1"/>
          </p:cNvSpPr>
          <p:nvPr>
            <p:ph type="ctrTitle" hasCustomPrompt="1"/>
          </p:nvPr>
        </p:nvSpPr>
        <p:spPr>
          <a:xfrm>
            <a:off x="7497635" y="625110"/>
            <a:ext cx="4343179" cy="2387600"/>
          </a:xfrm>
          <a:prstGeom prst="rect">
            <a:avLst/>
          </a:prstGeom>
        </p:spPr>
        <p:txBody>
          <a:bodyPr anchor="t">
            <a:normAutofit/>
          </a:bodyPr>
          <a:lstStyle>
            <a:lvl1pPr algn="l">
              <a:defRPr sz="3200">
                <a:solidFill>
                  <a:schemeClr val="bg1"/>
                </a:solidFill>
              </a:defRPr>
            </a:lvl1pPr>
          </a:lstStyle>
          <a:p>
            <a:r>
              <a:rPr lang="en-US"/>
              <a:t>Title</a:t>
            </a:r>
          </a:p>
        </p:txBody>
      </p:sp>
      <p:sp>
        <p:nvSpPr>
          <p:cNvPr id="12" name="Subtitle 2"/>
          <p:cNvSpPr>
            <a:spLocks noGrp="1"/>
          </p:cNvSpPr>
          <p:nvPr>
            <p:ph type="subTitle" idx="1" hasCustomPrompt="1"/>
          </p:nvPr>
        </p:nvSpPr>
        <p:spPr>
          <a:xfrm>
            <a:off x="7497636" y="2435464"/>
            <a:ext cx="2875280" cy="1655762"/>
          </a:xfrm>
          <a:prstGeom prst="rect">
            <a:avLst/>
          </a:prstGeom>
        </p:spPr>
        <p:txBody>
          <a:bodyPr/>
          <a:lstStyle>
            <a:lvl1pPr marL="0" indent="0" algn="l">
              <a:buNone/>
              <a:defRPr sz="2000" b="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grpSp>
        <p:nvGrpSpPr>
          <p:cNvPr id="7" name="Group 6"/>
          <p:cNvGrpSpPr/>
          <p:nvPr userDrawn="1"/>
        </p:nvGrpSpPr>
        <p:grpSpPr>
          <a:xfrm>
            <a:off x="422461" y="2646456"/>
            <a:ext cx="5852927" cy="4106199"/>
            <a:chOff x="422461" y="2646456"/>
            <a:chExt cx="5852927" cy="4106199"/>
          </a:xfrm>
        </p:grpSpPr>
        <p:sp>
          <p:nvSpPr>
            <p:cNvPr id="13" name="Freeform 5"/>
            <p:cNvSpPr>
              <a:spLocks/>
            </p:cNvSpPr>
            <p:nvPr userDrawn="1"/>
          </p:nvSpPr>
          <p:spPr bwMode="auto">
            <a:xfrm>
              <a:off x="2405469" y="4251087"/>
              <a:ext cx="3869919" cy="2501568"/>
            </a:xfrm>
            <a:custGeom>
              <a:avLst/>
              <a:gdLst>
                <a:gd name="T0" fmla="*/ 3374 w 3374"/>
                <a:gd name="T1" fmla="*/ 0 h 2181"/>
                <a:gd name="T2" fmla="*/ 0 w 3374"/>
                <a:gd name="T3" fmla="*/ 1398 h 2181"/>
                <a:gd name="T4" fmla="*/ 0 w 3374"/>
                <a:gd name="T5" fmla="*/ 2181 h 2181"/>
                <a:gd name="T6" fmla="*/ 3374 w 3374"/>
                <a:gd name="T7" fmla="*/ 782 h 2181"/>
                <a:gd name="T8" fmla="*/ 3374 w 3374"/>
                <a:gd name="T9" fmla="*/ 0 h 2181"/>
              </a:gdLst>
              <a:ahLst/>
              <a:cxnLst>
                <a:cxn ang="0">
                  <a:pos x="T0" y="T1"/>
                </a:cxn>
                <a:cxn ang="0">
                  <a:pos x="T2" y="T3"/>
                </a:cxn>
                <a:cxn ang="0">
                  <a:pos x="T4" y="T5"/>
                </a:cxn>
                <a:cxn ang="0">
                  <a:pos x="T6" y="T7"/>
                </a:cxn>
                <a:cxn ang="0">
                  <a:pos x="T8" y="T9"/>
                </a:cxn>
              </a:cxnLst>
              <a:rect l="0" t="0" r="r" b="b"/>
              <a:pathLst>
                <a:path w="3374" h="2181">
                  <a:moveTo>
                    <a:pt x="3374" y="0"/>
                  </a:moveTo>
                  <a:lnTo>
                    <a:pt x="0" y="1398"/>
                  </a:lnTo>
                  <a:lnTo>
                    <a:pt x="0" y="2181"/>
                  </a:lnTo>
                  <a:lnTo>
                    <a:pt x="3374" y="782"/>
                  </a:lnTo>
                  <a:lnTo>
                    <a:pt x="3374" y="0"/>
                  </a:lnTo>
                  <a:close/>
                </a:path>
              </a:pathLst>
            </a:custGeom>
            <a:gradFill>
              <a:gsLst>
                <a:gs pos="7000">
                  <a:srgbClr val="FF0000"/>
                </a:gs>
                <a:gs pos="100000">
                  <a:srgbClr val="A10026"/>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pic>
          <p:nvPicPr>
            <p:cNvPr id="14" name="Picture 13"/>
            <p:cNvPicPr>
              <a:picLocks noChangeAspect="1"/>
            </p:cNvPicPr>
            <p:nvPr userDrawn="1"/>
          </p:nvPicPr>
          <p:blipFill>
            <a:blip r:embed="rId3"/>
            <a:stretch>
              <a:fillRect/>
            </a:stretch>
          </p:blipFill>
          <p:spPr>
            <a:xfrm>
              <a:off x="422461" y="3759200"/>
              <a:ext cx="3695700" cy="2298700"/>
            </a:xfrm>
            <a:prstGeom prst="rect">
              <a:avLst/>
            </a:prstGeom>
          </p:spPr>
        </p:pic>
        <p:sp>
          <p:nvSpPr>
            <p:cNvPr id="15" name="Freeform 6"/>
            <p:cNvSpPr>
              <a:spLocks/>
            </p:cNvSpPr>
            <p:nvPr userDrawn="1"/>
          </p:nvSpPr>
          <p:spPr bwMode="auto">
            <a:xfrm>
              <a:off x="2405469" y="2646456"/>
              <a:ext cx="3869919" cy="2501568"/>
            </a:xfrm>
            <a:custGeom>
              <a:avLst/>
              <a:gdLst>
                <a:gd name="T0" fmla="*/ 3374 w 3374"/>
                <a:gd name="T1" fmla="*/ 2181 h 2181"/>
                <a:gd name="T2" fmla="*/ 0 w 3374"/>
                <a:gd name="T3" fmla="*/ 782 h 2181"/>
                <a:gd name="T4" fmla="*/ 0 w 3374"/>
                <a:gd name="T5" fmla="*/ 0 h 2181"/>
                <a:gd name="T6" fmla="*/ 3374 w 3374"/>
                <a:gd name="T7" fmla="*/ 1399 h 2181"/>
                <a:gd name="T8" fmla="*/ 3374 w 3374"/>
                <a:gd name="T9" fmla="*/ 2181 h 2181"/>
              </a:gdLst>
              <a:ahLst/>
              <a:cxnLst>
                <a:cxn ang="0">
                  <a:pos x="T0" y="T1"/>
                </a:cxn>
                <a:cxn ang="0">
                  <a:pos x="T2" y="T3"/>
                </a:cxn>
                <a:cxn ang="0">
                  <a:pos x="T4" y="T5"/>
                </a:cxn>
                <a:cxn ang="0">
                  <a:pos x="T6" y="T7"/>
                </a:cxn>
                <a:cxn ang="0">
                  <a:pos x="T8" y="T9"/>
                </a:cxn>
              </a:cxnLst>
              <a:rect l="0" t="0" r="r" b="b"/>
              <a:pathLst>
                <a:path w="3374" h="2181">
                  <a:moveTo>
                    <a:pt x="3374" y="2181"/>
                  </a:moveTo>
                  <a:lnTo>
                    <a:pt x="0" y="782"/>
                  </a:lnTo>
                  <a:lnTo>
                    <a:pt x="0" y="0"/>
                  </a:lnTo>
                  <a:lnTo>
                    <a:pt x="3374" y="1399"/>
                  </a:lnTo>
                  <a:lnTo>
                    <a:pt x="3374" y="2181"/>
                  </a:lnTo>
                  <a:close/>
                </a:path>
              </a:pathLst>
            </a:custGeom>
            <a:solidFill>
              <a:srgbClr val="FF0000"/>
            </a:solidFill>
            <a:ln w="65088" cap="rnd">
              <a:noFill/>
              <a:prstDash val="solid"/>
              <a:round/>
              <a:headEnd/>
              <a:tailEnd/>
            </a:ln>
            <a:effectLst/>
          </p:spPr>
          <p:txBody>
            <a:bodyPr vert="horz" wrap="square" lIns="91440" tIns="45720" rIns="91440" bIns="45720" numCol="1" anchor="t" anchorCtr="0" compatLnSpc="1">
              <a:prstTxWarp prst="textNoShape">
                <a:avLst/>
              </a:prstTxWarp>
            </a:bodyPr>
            <a:lstStyle/>
            <a:p>
              <a:endParaRPr lang="en-US"/>
            </a:p>
          </p:txBody>
        </p:sp>
      </p:grpSp>
      <p:pic>
        <p:nvPicPr>
          <p:cNvPr id="2" name="Picture 1"/>
          <p:cNvPicPr>
            <a:picLocks noChangeAspect="1"/>
          </p:cNvPicPr>
          <p:nvPr userDrawn="1"/>
        </p:nvPicPr>
        <p:blipFill>
          <a:blip r:embed="rId4"/>
          <a:stretch>
            <a:fillRect/>
          </a:stretch>
        </p:blipFill>
        <p:spPr>
          <a:xfrm>
            <a:off x="442913" y="287564"/>
            <a:ext cx="1922916" cy="766807"/>
          </a:xfrm>
          <a:prstGeom prst="rect">
            <a:avLst/>
          </a:prstGeom>
        </p:spPr>
      </p:pic>
    </p:spTree>
    <p:extLst>
      <p:ext uri="{BB962C8B-B14F-4D97-AF65-F5344CB8AC3E}">
        <p14:creationId xmlns:p14="http://schemas.microsoft.com/office/powerpoint/2010/main" val="27945352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sual on viole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12032" y="368301"/>
            <a:ext cx="7608216" cy="2264112"/>
          </a:xfrm>
          <a:prstGeom prst="rect">
            <a:avLst/>
          </a:prstGeom>
        </p:spPr>
        <p:txBody>
          <a:bodyPr>
            <a:noAutofit/>
          </a:bodyPr>
          <a:lstStyle>
            <a:lvl1pPr>
              <a:lnSpc>
                <a:spcPct val="80000"/>
              </a:lnSpc>
              <a:defRPr sz="6200">
                <a:solidFill>
                  <a:schemeClr val="bg1"/>
                </a:solidFill>
              </a:defRPr>
            </a:lvl1pPr>
          </a:lstStyle>
          <a:p>
            <a:r>
              <a:rPr lang="en-US"/>
              <a:t>CLICK TO EDIT</a:t>
            </a:r>
          </a:p>
        </p:txBody>
      </p:sp>
      <p:sp>
        <p:nvSpPr>
          <p:cNvPr id="10" name="Content Placeholder 2"/>
          <p:cNvSpPr>
            <a:spLocks noGrp="1"/>
          </p:cNvSpPr>
          <p:nvPr>
            <p:ph idx="1"/>
          </p:nvPr>
        </p:nvSpPr>
        <p:spPr>
          <a:xfrm>
            <a:off x="425681" y="2814763"/>
            <a:ext cx="4361004" cy="3447704"/>
          </a:xfrm>
          <a:prstGeom prst="rect">
            <a:avLst/>
          </a:prstGeom>
        </p:spPr>
        <p:txBody>
          <a:bodyPr anchor="b"/>
          <a:lstStyle>
            <a:lvl1pPr marL="0" indent="0">
              <a:lnSpc>
                <a:spcPct val="100000"/>
              </a:lnSpc>
              <a:spcBef>
                <a:spcPts val="0"/>
              </a:spcBef>
              <a:buNone/>
              <a:defRPr sz="2000">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lvl="0"/>
            <a:endParaRPr lang="en-US"/>
          </a:p>
        </p:txBody>
      </p:sp>
      <p:sp>
        <p:nvSpPr>
          <p:cNvPr id="11"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13" name="Rectangle 12">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pic>
        <p:nvPicPr>
          <p:cNvPr id="15" name="Picture 14"/>
          <p:cNvPicPr>
            <a:picLocks noChangeAspect="1"/>
          </p:cNvPicPr>
          <p:nvPr userDrawn="1"/>
        </p:nvPicPr>
        <p:blipFill>
          <a:blip r:embed="rId2"/>
          <a:stretch>
            <a:fillRect/>
          </a:stretch>
        </p:blipFill>
        <p:spPr>
          <a:xfrm>
            <a:off x="10481869" y="368300"/>
            <a:ext cx="1302144" cy="519260"/>
          </a:xfrm>
          <a:prstGeom prst="rect">
            <a:avLst/>
          </a:prstGeom>
        </p:spPr>
      </p:pic>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522870" y="1237448"/>
            <a:ext cx="7327713" cy="5489923"/>
          </a:xfrm>
          <a:prstGeom prst="rect">
            <a:avLst/>
          </a:prstGeom>
        </p:spPr>
      </p:pic>
    </p:spTree>
    <p:extLst>
      <p:ext uri="{BB962C8B-B14F-4D97-AF65-F5344CB8AC3E}">
        <p14:creationId xmlns:p14="http://schemas.microsoft.com/office/powerpoint/2010/main" val="27661220"/>
      </p:ext>
    </p:extLst>
  </p:cSld>
  <p:clrMapOvr>
    <a:masterClrMapping/>
  </p:clrMapOvr>
  <p:extLst mod="1">
    <p:ext uri="{DCECCB84-F9BA-43D5-87BE-67443E8EF086}">
      <p15:sldGuideLst xmlns:p15="http://schemas.microsoft.com/office/powerpoint/2012/main">
        <p15:guide id="1" orient="horz" pos="4156">
          <p15:clr>
            <a:srgbClr val="FBAE40"/>
          </p15:clr>
        </p15:guide>
        <p15:guide id="3" pos="742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a:spLocks noGrp="1"/>
          </p:cNvSpPr>
          <p:nvPr>
            <p:ph type="title" hasCustomPrompt="1"/>
          </p:nvPr>
        </p:nvSpPr>
        <p:spPr>
          <a:xfrm>
            <a:off x="412032" y="368301"/>
            <a:ext cx="7608216" cy="2264112"/>
          </a:xfrm>
          <a:prstGeom prst="rect">
            <a:avLst/>
          </a:prstGeom>
        </p:spPr>
        <p:txBody>
          <a:bodyPr>
            <a:noAutofit/>
          </a:bodyPr>
          <a:lstStyle>
            <a:lvl1pPr>
              <a:lnSpc>
                <a:spcPct val="80000"/>
              </a:lnSpc>
              <a:defRPr sz="6200">
                <a:solidFill>
                  <a:schemeClr val="bg1"/>
                </a:solidFill>
              </a:defRPr>
            </a:lvl1pPr>
          </a:lstStyle>
          <a:p>
            <a:r>
              <a:rPr lang="en-US"/>
              <a:t>CLICK TO EDIT</a:t>
            </a:r>
          </a:p>
        </p:txBody>
      </p:sp>
      <p:sp>
        <p:nvSpPr>
          <p:cNvPr id="6" name="Content Placeholder 2"/>
          <p:cNvSpPr>
            <a:spLocks noGrp="1"/>
          </p:cNvSpPr>
          <p:nvPr>
            <p:ph idx="1"/>
          </p:nvPr>
        </p:nvSpPr>
        <p:spPr>
          <a:xfrm>
            <a:off x="425681" y="2814763"/>
            <a:ext cx="4361004" cy="3447704"/>
          </a:xfrm>
          <a:prstGeom prst="rect">
            <a:avLst/>
          </a:prstGeom>
        </p:spPr>
        <p:txBody>
          <a:bodyPr anchor="b"/>
          <a:lstStyle>
            <a:lvl1pPr marL="0" indent="0">
              <a:lnSpc>
                <a:spcPct val="100000"/>
              </a:lnSpc>
              <a:spcBef>
                <a:spcPts val="0"/>
              </a:spcBef>
              <a:buNone/>
              <a:defRPr sz="2000">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lvl="0"/>
            <a:endParaRPr lang="en-US"/>
          </a:p>
        </p:txBody>
      </p:sp>
      <p:sp>
        <p:nvSpPr>
          <p:cNvPr id="7"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8" name="Rectangle 7">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pic>
        <p:nvPicPr>
          <p:cNvPr id="9" name="Picture 8"/>
          <p:cNvPicPr>
            <a:picLocks noChangeAspect="1"/>
          </p:cNvPicPr>
          <p:nvPr userDrawn="1"/>
        </p:nvPicPr>
        <p:blipFill>
          <a:blip r:embed="rId2"/>
          <a:stretch>
            <a:fillRect/>
          </a:stretch>
        </p:blipFill>
        <p:spPr>
          <a:xfrm>
            <a:off x="10481869" y="368300"/>
            <a:ext cx="1302144" cy="519260"/>
          </a:xfrm>
          <a:prstGeom prst="rect">
            <a:avLst/>
          </a:prstGeom>
        </p:spPr>
      </p:pic>
    </p:spTree>
    <p:extLst>
      <p:ext uri="{BB962C8B-B14F-4D97-AF65-F5344CB8AC3E}">
        <p14:creationId xmlns:p14="http://schemas.microsoft.com/office/powerpoint/2010/main" val="1328954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D267C3-F105-4B19-8059-490DB1F20ECB}"/>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p:cNvSpPr>
            <a:spLocks noGrp="1"/>
          </p:cNvSpPr>
          <p:nvPr>
            <p:ph type="title" hasCustomPrompt="1"/>
          </p:nvPr>
        </p:nvSpPr>
        <p:spPr>
          <a:xfrm>
            <a:off x="425680" y="3751898"/>
            <a:ext cx="6188479" cy="2852737"/>
          </a:xfrm>
          <a:prstGeom prst="rect">
            <a:avLst/>
          </a:prstGeom>
        </p:spPr>
        <p:txBody>
          <a:bodyPr anchor="t">
            <a:normAutofit/>
          </a:bodyPr>
          <a:lstStyle>
            <a:lvl1pPr>
              <a:defRPr sz="5400">
                <a:solidFill>
                  <a:schemeClr val="bg1"/>
                </a:solidFill>
              </a:defRPr>
            </a:lvl1pPr>
          </a:lstStyle>
          <a:p>
            <a:r>
              <a:rPr lang="en-US"/>
              <a:t>CLICK TO EDIT MASTER TITLE STYLE</a:t>
            </a:r>
          </a:p>
        </p:txBody>
      </p:sp>
      <p:sp>
        <p:nvSpPr>
          <p:cNvPr id="11" name="Text Placeholder 2"/>
          <p:cNvSpPr>
            <a:spLocks noGrp="1"/>
          </p:cNvSpPr>
          <p:nvPr>
            <p:ph type="body" idx="1" hasCustomPrompt="1"/>
          </p:nvPr>
        </p:nvSpPr>
        <p:spPr>
          <a:xfrm>
            <a:off x="7345237" y="472712"/>
            <a:ext cx="4309733" cy="2372088"/>
          </a:xfrm>
          <a:prstGeom prst="rect">
            <a:avLst/>
          </a:prstGeom>
        </p:spPr>
        <p:txBody>
          <a:bodyPr/>
          <a:lstStyle>
            <a:lvl1pPr marL="0" indent="0" algn="l" defTabSz="914400" rtl="0" eaLnBrk="1" latinLnBrk="0" hangingPunct="1">
              <a:lnSpc>
                <a:spcPct val="90000"/>
              </a:lnSpc>
              <a:spcBef>
                <a:spcPct val="0"/>
              </a:spcBef>
              <a:buNone/>
              <a:defRPr lang="en-US" sz="3200" kern="1200" dirty="0" smtClean="0">
                <a:solidFill>
                  <a:schemeClr val="bg1"/>
                </a:solidFill>
                <a:latin typeface="+mj-lt"/>
                <a:ea typeface="+mj-ea"/>
                <a:cs typeface="+mj-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Title</a:t>
            </a:r>
          </a:p>
        </p:txBody>
      </p:sp>
      <p:pic>
        <p:nvPicPr>
          <p:cNvPr id="13" name="Picture 12"/>
          <p:cNvPicPr>
            <a:picLocks noChangeAspect="1"/>
          </p:cNvPicPr>
          <p:nvPr userDrawn="1"/>
        </p:nvPicPr>
        <p:blipFill>
          <a:blip r:embed="rId2"/>
          <a:stretch>
            <a:fillRect/>
          </a:stretch>
        </p:blipFill>
        <p:spPr>
          <a:xfrm>
            <a:off x="442913" y="287564"/>
            <a:ext cx="1922916" cy="766807"/>
          </a:xfrm>
          <a:prstGeom prst="rect">
            <a:avLst/>
          </a:prstGeom>
        </p:spPr>
      </p:pic>
    </p:spTree>
    <p:extLst>
      <p:ext uri="{BB962C8B-B14F-4D97-AF65-F5344CB8AC3E}">
        <p14:creationId xmlns:p14="http://schemas.microsoft.com/office/powerpoint/2010/main" val="27303890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ap +2">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67D267C3-F105-4B19-8059-490DB1F20ECB}"/>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rotWithShape="1">
          <a:blip r:embed="rId2" cstate="email">
            <a:alphaModFix amt="70000"/>
            <a:extLst>
              <a:ext uri="{28A0092B-C50C-407E-A947-70E740481C1C}">
                <a14:useLocalDpi xmlns:a14="http://schemas.microsoft.com/office/drawing/2010/main"/>
              </a:ext>
            </a:extLst>
          </a:blip>
          <a:srcRect/>
          <a:stretch/>
        </p:blipFill>
        <p:spPr>
          <a:xfrm>
            <a:off x="6457333" y="-287867"/>
            <a:ext cx="5751600" cy="7145867"/>
          </a:xfrm>
          <a:prstGeom prst="rect">
            <a:avLst/>
          </a:prstGeom>
        </p:spPr>
      </p:pic>
      <p:sp>
        <p:nvSpPr>
          <p:cNvPr id="25" name="Title 1"/>
          <p:cNvSpPr>
            <a:spLocks noGrp="1"/>
          </p:cNvSpPr>
          <p:nvPr>
            <p:ph type="title" hasCustomPrompt="1"/>
          </p:nvPr>
        </p:nvSpPr>
        <p:spPr>
          <a:xfrm>
            <a:off x="436880" y="368300"/>
            <a:ext cx="7608216" cy="1030357"/>
          </a:xfrm>
          <a:prstGeom prst="rect">
            <a:avLst/>
          </a:prstGeom>
        </p:spPr>
        <p:txBody>
          <a:bodyPr/>
          <a:lstStyle>
            <a:lvl1pPr>
              <a:defRPr>
                <a:solidFill>
                  <a:schemeClr val="bg1"/>
                </a:solidFill>
              </a:defRPr>
            </a:lvl1pPr>
          </a:lstStyle>
          <a:p>
            <a:r>
              <a:rPr lang="en-US"/>
              <a:t>CLICK TO EDIT MASTER TITLE STYLE</a:t>
            </a:r>
          </a:p>
        </p:txBody>
      </p:sp>
      <p:sp>
        <p:nvSpPr>
          <p:cNvPr id="26" name="TextBox 25"/>
          <p:cNvSpPr txBox="1"/>
          <p:nvPr userDrawn="1"/>
        </p:nvSpPr>
        <p:spPr>
          <a:xfrm>
            <a:off x="8178967" y="2977457"/>
            <a:ext cx="589280" cy="289519"/>
          </a:xfrm>
          <a:prstGeom prst="rect">
            <a:avLst/>
          </a:prstGeom>
        </p:spPr>
        <p:txBody>
          <a:bodyPr vert="horz" wrap="square" lIns="91440" tIns="45720" rIns="91440" bIns="45720" rtlCol="0">
            <a:normAutofit/>
          </a:bodyPr>
          <a:lstStyle/>
          <a:p>
            <a:r>
              <a:rPr lang="en-US" sz="1200" b="0">
                <a:latin typeface="+mj-lt"/>
              </a:rPr>
              <a:t>UK</a:t>
            </a:r>
          </a:p>
        </p:txBody>
      </p:sp>
      <p:sp>
        <p:nvSpPr>
          <p:cNvPr id="27" name="TextBox 26"/>
          <p:cNvSpPr txBox="1"/>
          <p:nvPr userDrawn="1"/>
        </p:nvSpPr>
        <p:spPr>
          <a:xfrm>
            <a:off x="9236834" y="3392595"/>
            <a:ext cx="1026160" cy="304800"/>
          </a:xfrm>
          <a:prstGeom prst="rect">
            <a:avLst/>
          </a:prstGeom>
        </p:spPr>
        <p:txBody>
          <a:bodyPr vert="horz" wrap="square" lIns="91440" tIns="45720" rIns="91440" bIns="45720" rtlCol="0">
            <a:normAutofit/>
          </a:bodyPr>
          <a:lstStyle/>
          <a:p>
            <a:r>
              <a:rPr lang="en-US" sz="1200" b="0">
                <a:latin typeface="+mj-lt"/>
              </a:rPr>
              <a:t>Germany</a:t>
            </a:r>
          </a:p>
        </p:txBody>
      </p:sp>
      <p:sp>
        <p:nvSpPr>
          <p:cNvPr id="28" name="TextBox 27"/>
          <p:cNvSpPr txBox="1"/>
          <p:nvPr userDrawn="1"/>
        </p:nvSpPr>
        <p:spPr>
          <a:xfrm>
            <a:off x="11230155" y="5899575"/>
            <a:ext cx="1026160" cy="304800"/>
          </a:xfrm>
          <a:prstGeom prst="rect">
            <a:avLst/>
          </a:prstGeom>
        </p:spPr>
        <p:txBody>
          <a:bodyPr vert="horz" wrap="square" lIns="91440" tIns="45720" rIns="91440" bIns="45720" rtlCol="0">
            <a:normAutofit/>
          </a:bodyPr>
          <a:lstStyle/>
          <a:p>
            <a:r>
              <a:rPr lang="en-US" sz="1200" b="0">
                <a:latin typeface="+mj-lt"/>
              </a:rPr>
              <a:t>Greece</a:t>
            </a:r>
          </a:p>
        </p:txBody>
      </p:sp>
      <p:sp>
        <p:nvSpPr>
          <p:cNvPr id="29" name="TextBox 28"/>
          <p:cNvSpPr txBox="1"/>
          <p:nvPr userDrawn="1"/>
        </p:nvSpPr>
        <p:spPr>
          <a:xfrm>
            <a:off x="10986705" y="2415095"/>
            <a:ext cx="1026160" cy="304800"/>
          </a:xfrm>
          <a:prstGeom prst="rect">
            <a:avLst/>
          </a:prstGeom>
        </p:spPr>
        <p:txBody>
          <a:bodyPr vert="horz" wrap="square" lIns="91440" tIns="45720" rIns="91440" bIns="45720" rtlCol="0">
            <a:normAutofit/>
          </a:bodyPr>
          <a:lstStyle/>
          <a:p>
            <a:r>
              <a:rPr lang="en-US" sz="1200" b="0">
                <a:solidFill>
                  <a:srgbClr val="FF0000"/>
                </a:solidFill>
                <a:latin typeface="+mj-lt"/>
              </a:rPr>
              <a:t>Latvia</a:t>
            </a:r>
          </a:p>
        </p:txBody>
      </p:sp>
      <p:sp>
        <p:nvSpPr>
          <p:cNvPr id="30" name="TextBox 29"/>
          <p:cNvSpPr txBox="1"/>
          <p:nvPr userDrawn="1"/>
        </p:nvSpPr>
        <p:spPr>
          <a:xfrm>
            <a:off x="9827807" y="2276453"/>
            <a:ext cx="1026160" cy="304800"/>
          </a:xfrm>
          <a:prstGeom prst="rect">
            <a:avLst/>
          </a:prstGeom>
        </p:spPr>
        <p:txBody>
          <a:bodyPr vert="horz" wrap="square" lIns="91440" tIns="45720" rIns="91440" bIns="45720" rtlCol="0">
            <a:normAutofit/>
          </a:bodyPr>
          <a:lstStyle/>
          <a:p>
            <a:r>
              <a:rPr lang="en-US" sz="1200" b="0">
                <a:latin typeface="+mj-lt"/>
              </a:rPr>
              <a:t>Sweden</a:t>
            </a:r>
          </a:p>
        </p:txBody>
      </p:sp>
      <p:sp>
        <p:nvSpPr>
          <p:cNvPr id="31" name="TextBox 30"/>
          <p:cNvSpPr txBox="1"/>
          <p:nvPr userDrawn="1"/>
        </p:nvSpPr>
        <p:spPr>
          <a:xfrm>
            <a:off x="10926942" y="1502177"/>
            <a:ext cx="1026160" cy="304800"/>
          </a:xfrm>
          <a:prstGeom prst="rect">
            <a:avLst/>
          </a:prstGeom>
        </p:spPr>
        <p:txBody>
          <a:bodyPr vert="horz" wrap="square" lIns="91440" tIns="45720" rIns="91440" bIns="45720" rtlCol="0">
            <a:normAutofit/>
          </a:bodyPr>
          <a:lstStyle/>
          <a:p>
            <a:r>
              <a:rPr lang="en-US" sz="1200" b="0">
                <a:latin typeface="+mj-lt"/>
              </a:rPr>
              <a:t>Finland</a:t>
            </a:r>
          </a:p>
        </p:txBody>
      </p:sp>
      <p:sp>
        <p:nvSpPr>
          <p:cNvPr id="34" name="Content Placeholder 2">
            <a:extLst>
              <a:ext uri="{FF2B5EF4-FFF2-40B4-BE49-F238E27FC236}">
                <a16:creationId xmlns:a16="http://schemas.microsoft.com/office/drawing/2014/main" id="{752F5D99-DF95-4A95-B88D-3858B816D2EB}"/>
              </a:ext>
            </a:extLst>
          </p:cNvPr>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35" name="Content Placeholder 2">
            <a:extLst>
              <a:ext uri="{FF2B5EF4-FFF2-40B4-BE49-F238E27FC236}">
                <a16:creationId xmlns:a16="http://schemas.microsoft.com/office/drawing/2014/main" id="{3D16208B-7C7C-41E9-A6E3-5C4A0F7A0134}"/>
              </a:ext>
            </a:extLst>
          </p:cNvPr>
          <p:cNvSpPr>
            <a:spLocks noGrp="1"/>
          </p:cNvSpPr>
          <p:nvPr>
            <p:ph idx="14" hasCustomPrompt="1"/>
          </p:nvPr>
        </p:nvSpPr>
        <p:spPr>
          <a:xfrm>
            <a:off x="4540158"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39"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40" name="Rectangle 39">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spTree>
    <p:extLst>
      <p:ext uri="{BB962C8B-B14F-4D97-AF65-F5344CB8AC3E}">
        <p14:creationId xmlns:p14="http://schemas.microsoft.com/office/powerpoint/2010/main" val="1235721755"/>
      </p:ext>
    </p:extLst>
  </p:cSld>
  <p:clrMapOvr>
    <a:masterClrMapping/>
  </p:clrMapOvr>
  <p:extLst mod="1">
    <p:ext uri="{DCECCB84-F9BA-43D5-87BE-67443E8EF086}">
      <p15:sldGuideLst xmlns:p15="http://schemas.microsoft.com/office/powerpoint/2012/main">
        <p15:guide id="1" orient="horz" pos="23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1">
    <p:spTree>
      <p:nvGrpSpPr>
        <p:cNvPr id="1" name=""/>
        <p:cNvGrpSpPr/>
        <p:nvPr/>
      </p:nvGrpSpPr>
      <p:grpSpPr>
        <a:xfrm>
          <a:off x="0" y="0"/>
          <a:ext cx="0" cy="0"/>
          <a:chOff x="0" y="0"/>
          <a:chExt cx="0" cy="0"/>
        </a:xfrm>
      </p:grpSpPr>
      <p:sp>
        <p:nvSpPr>
          <p:cNvPr id="9" name="Content Placeholder 2"/>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13"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14" name="Straight Connector 13"/>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itle 5">
            <a:extLst>
              <a:ext uri="{FF2B5EF4-FFF2-40B4-BE49-F238E27FC236}">
                <a16:creationId xmlns:a16="http://schemas.microsoft.com/office/drawing/2014/main" id="{6F50C221-C5BF-4195-812B-6187E5AA6B2B}"/>
              </a:ext>
            </a:extLst>
          </p:cNvPr>
          <p:cNvSpPr>
            <a:spLocks noGrp="1"/>
          </p:cNvSpPr>
          <p:nvPr>
            <p:ph type="title" hasCustomPrompt="1"/>
          </p:nvPr>
        </p:nvSpPr>
        <p:spPr>
          <a:xfrm>
            <a:off x="436880" y="368300"/>
            <a:ext cx="7608216" cy="1016709"/>
          </a:xfrm>
          <a:prstGeom prst="rect">
            <a:avLst/>
          </a:prstGeom>
        </p:spPr>
        <p:txBody>
          <a:bodyPr>
            <a:normAutofit/>
          </a:bodyPr>
          <a:lstStyle>
            <a:lvl1pPr>
              <a:lnSpc>
                <a:spcPct val="80000"/>
              </a:lnSpc>
              <a:defRPr sz="4000"/>
            </a:lvl1pPr>
          </a:lstStyle>
          <a:p>
            <a:r>
              <a:rPr lang="en-US"/>
              <a:t>CLICK TO EDIT MASTER TITLE STYLE</a:t>
            </a:r>
          </a:p>
        </p:txBody>
      </p:sp>
      <p:sp>
        <p:nvSpPr>
          <p:cNvPr id="18"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3677485266"/>
      </p:ext>
    </p:extLst>
  </p:cSld>
  <p:clrMapOvr>
    <a:masterClrMapping/>
  </p:clrMapOvr>
  <p:extLst mod="1">
    <p:ext uri="{DCECCB84-F9BA-43D5-87BE-67443E8EF086}">
      <p15:sldGuideLst xmlns:p15="http://schemas.microsoft.com/office/powerpoint/2012/main">
        <p15:guide id="1" pos="3840">
          <p15:clr>
            <a:srgbClr val="FBAE40"/>
          </p15:clr>
        </p15:guide>
        <p15:guide id="2" orient="horz" pos="4156">
          <p15:clr>
            <a:srgbClr val="FBAE40"/>
          </p15:clr>
        </p15:guide>
        <p15:guide id="3" pos="3940">
          <p15:clr>
            <a:srgbClr val="FBAE40"/>
          </p15:clr>
        </p15:guide>
        <p15:guide id="4" orient="horz" pos="23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62152-0535-2C4E-B64A-F1363EBC93EB}"/>
              </a:ext>
            </a:extLst>
          </p:cNvPr>
          <p:cNvSpPr>
            <a:spLocks noGrp="1"/>
          </p:cNvSpPr>
          <p:nvPr>
            <p:ph type="title" hasCustomPrompt="1"/>
          </p:nvPr>
        </p:nvSpPr>
        <p:spPr/>
        <p:txBody>
          <a:bodyPr/>
          <a:lstStyle/>
          <a:p>
            <a:r>
              <a:rPr lang="en-US" dirty="0"/>
              <a:t>CLICK TO EDIT MASTER TITLE STYLE</a:t>
            </a:r>
          </a:p>
        </p:txBody>
      </p:sp>
      <p:sp>
        <p:nvSpPr>
          <p:cNvPr id="3" name="Slide Number Placeholder 2">
            <a:extLst>
              <a:ext uri="{FF2B5EF4-FFF2-40B4-BE49-F238E27FC236}">
                <a16:creationId xmlns:a16="http://schemas.microsoft.com/office/drawing/2014/main" id="{D1E73AA9-2314-5744-A265-251AC0D3CF1B}"/>
              </a:ext>
            </a:extLst>
          </p:cNvPr>
          <p:cNvSpPr>
            <a:spLocks noGrp="1"/>
          </p:cNvSpPr>
          <p:nvPr>
            <p:ph type="sldNum" sz="quarter" idx="10"/>
          </p:nvPr>
        </p:nvSpPr>
        <p:spPr/>
        <p:txBody>
          <a:bodyPr/>
          <a:lstStyle/>
          <a:p>
            <a:fld id="{0D03E1BA-4E8B-4FE6-B973-ABE274ACFB99}" type="slidenum">
              <a:rPr lang="en-US" smtClean="0"/>
              <a:pPr/>
              <a:t>‹#›</a:t>
            </a:fld>
            <a:endParaRPr lang="en-US"/>
          </a:p>
        </p:txBody>
      </p:sp>
      <p:sp>
        <p:nvSpPr>
          <p:cNvPr id="4" name="Content Placeholder 2">
            <a:extLst>
              <a:ext uri="{FF2B5EF4-FFF2-40B4-BE49-F238E27FC236}">
                <a16:creationId xmlns:a16="http://schemas.microsoft.com/office/drawing/2014/main" id="{D1F0A8A3-3D38-D241-A654-2633CFA9E2E0}"/>
              </a:ext>
            </a:extLst>
          </p:cNvPr>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5" name="Content Placeholder 2">
            <a:extLst>
              <a:ext uri="{FF2B5EF4-FFF2-40B4-BE49-F238E27FC236}">
                <a16:creationId xmlns:a16="http://schemas.microsoft.com/office/drawing/2014/main" id="{750CF3CF-AAF8-444C-87E5-D72B27800E9D}"/>
              </a:ext>
            </a:extLst>
          </p:cNvPr>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sp>
        <p:nvSpPr>
          <p:cNvPr id="6" name="TextBox 5">
            <a:extLst>
              <a:ext uri="{FF2B5EF4-FFF2-40B4-BE49-F238E27FC236}">
                <a16:creationId xmlns:a16="http://schemas.microsoft.com/office/drawing/2014/main" id="{A6246A0D-51B6-5A45-9FF1-B4549922C668}"/>
              </a:ext>
            </a:extLst>
          </p:cNvPr>
          <p:cNvSpPr txBox="1"/>
          <p:nvPr userDrawn="1"/>
        </p:nvSpPr>
        <p:spPr>
          <a:xfrm>
            <a:off x="8896043" y="1246637"/>
            <a:ext cx="2878035" cy="396240"/>
          </a:xfrm>
          <a:prstGeom prst="rect">
            <a:avLst/>
          </a:prstGeom>
        </p:spPr>
        <p:txBody>
          <a:bodyPr vert="horz" wrap="square" lIns="0" tIns="0" rIns="0" bIns="0" rtlCol="0" anchor="b">
            <a:normAutofit/>
          </a:bodyPr>
          <a:lstStyle/>
          <a:p>
            <a:pPr algn="r"/>
            <a:r>
              <a:rPr lang="en-US" sz="1100" dirty="0">
                <a:latin typeface="+mj-lt"/>
              </a:rPr>
              <a:t>Visit us </a:t>
            </a:r>
            <a:r>
              <a:rPr lang="en-US" sz="1100" dirty="0">
                <a:solidFill>
                  <a:srgbClr val="FF0000"/>
                </a:solidFill>
                <a:latin typeface="+mj-lt"/>
              </a:rPr>
              <a:t>@ </a:t>
            </a:r>
            <a:r>
              <a:rPr lang="en-US" sz="1100" u="sng" dirty="0">
                <a:solidFill>
                  <a:srgbClr val="FF0000"/>
                </a:solidFill>
                <a:latin typeface="+mj-lt"/>
              </a:rPr>
              <a:t>Latvia.Accenture.lv</a:t>
            </a:r>
          </a:p>
        </p:txBody>
      </p:sp>
      <p:cxnSp>
        <p:nvCxnSpPr>
          <p:cNvPr id="7" name="Straight Connector 6">
            <a:extLst>
              <a:ext uri="{FF2B5EF4-FFF2-40B4-BE49-F238E27FC236}">
                <a16:creationId xmlns:a16="http://schemas.microsoft.com/office/drawing/2014/main" id="{50B8D597-A23A-654A-87BC-1948DAE04E6B}"/>
              </a:ext>
            </a:extLst>
          </p:cNvPr>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73069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42912" y="368300"/>
            <a:ext cx="7602183" cy="1030357"/>
          </a:xfrm>
          <a:prstGeom prst="rect">
            <a:avLst/>
          </a:prstGeom>
        </p:spPr>
        <p:txBody>
          <a:bodyPr/>
          <a:lstStyle/>
          <a:p>
            <a:r>
              <a:rPr lang="en-US" dirty="0"/>
              <a:t>CLICK TO EDIT MASTER TITLE STYLE</a:t>
            </a:r>
          </a:p>
        </p:txBody>
      </p:sp>
      <p:sp>
        <p:nvSpPr>
          <p:cNvPr id="11" name="Content Placeholder 2"/>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2"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600" b="0" baseline="0">
                <a:latin typeface="+mj-lt"/>
              </a:defRPr>
            </a:lvl1pPr>
          </a:lstStyle>
          <a:p>
            <a:pPr lvl="0"/>
            <a:r>
              <a:rPr lang="en-US"/>
              <a:t>Some text</a:t>
            </a:r>
          </a:p>
        </p:txBody>
      </p:sp>
      <p:sp>
        <p:nvSpPr>
          <p:cNvPr id="14" name="Content Placeholder 2"/>
          <p:cNvSpPr>
            <a:spLocks noGrp="1"/>
          </p:cNvSpPr>
          <p:nvPr>
            <p:ph idx="14" hasCustomPrompt="1"/>
          </p:nvPr>
        </p:nvSpPr>
        <p:spPr>
          <a:xfrm>
            <a:off x="4540158"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cxnSp>
        <p:nvCxnSpPr>
          <p:cNvPr id="15" name="Straight Connector 14"/>
          <p:cNvCxnSpPr/>
          <p:nvPr userDrawn="1"/>
        </p:nvCxnSpPr>
        <p:spPr>
          <a:xfrm>
            <a:off x="8907920"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829199691"/>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5DFC6-D87B-4EA2-920D-72AC95D58B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35BFEA-0A9F-443D-A6F2-73947434DF5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B41E54-2217-4AD3-84CE-CB40992FB15E}"/>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3A7B738-F05F-4BF5-B55D-FD8AA61C4D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A66977-6B7B-4DD7-9E6A-64175F44E8E1}"/>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8207336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2912" y="368300"/>
            <a:ext cx="7574887" cy="1005157"/>
          </a:xfrm>
        </p:spPr>
        <p:txBody>
          <a:bodyPr>
            <a:normAutofit/>
          </a:bodyPr>
          <a:lstStyle>
            <a:lvl1pPr>
              <a:defRPr sz="4000"/>
            </a:lvl1pPr>
          </a:lstStyle>
          <a:p>
            <a:r>
              <a:rPr lang="en-US"/>
              <a:t>CLICK TO EDIT MASTER TITLE STYLE</a:t>
            </a:r>
          </a:p>
        </p:txBody>
      </p:sp>
      <p:sp>
        <p:nvSpPr>
          <p:cNvPr id="3" name="Content Placeholder 2"/>
          <p:cNvSpPr>
            <a:spLocks noGrp="1"/>
          </p:cNvSpPr>
          <p:nvPr>
            <p:ph idx="1" hasCustomPrompt="1"/>
          </p:nvPr>
        </p:nvSpPr>
        <p:spPr>
          <a:xfrm>
            <a:off x="425680" y="1983556"/>
            <a:ext cx="3340203" cy="386666"/>
          </a:xfrm>
        </p:spPr>
        <p:txBody>
          <a:bodyPr lIns="0" tIns="0" rIns="0" bIns="0"/>
          <a:lstStyle>
            <a:lvl1pPr marL="0" indent="0">
              <a:spcBef>
                <a:spcPts val="0"/>
              </a:spcBef>
              <a:buNone/>
              <a:defRPr sz="1400" b="0" baseline="0">
                <a:solidFill>
                  <a:schemeClr val="tx1"/>
                </a:solidFill>
                <a:latin typeface="+mj-lt"/>
              </a:defRPr>
            </a:lvl1pPr>
          </a:lstStyle>
          <a:p>
            <a:pPr lvl="0"/>
            <a:r>
              <a:rPr lang="en-US"/>
              <a:t>TITLE</a:t>
            </a:r>
          </a:p>
          <a:p>
            <a:pPr lvl="0"/>
            <a:endParaRPr lang="en-US"/>
          </a:p>
        </p:txBody>
      </p:sp>
      <p:sp>
        <p:nvSpPr>
          <p:cNvPr id="12" name="Content Placeholder 2"/>
          <p:cNvSpPr>
            <a:spLocks noGrp="1"/>
          </p:cNvSpPr>
          <p:nvPr>
            <p:ph idx="14" hasCustomPrompt="1"/>
          </p:nvPr>
        </p:nvSpPr>
        <p:spPr>
          <a:xfrm>
            <a:off x="8437314" y="1981899"/>
            <a:ext cx="3336763" cy="388323"/>
          </a:xfrm>
        </p:spPr>
        <p:txBody>
          <a:bodyPr lIns="0" tIns="0" rIns="0" bIns="0"/>
          <a:lstStyle>
            <a:lvl1pPr marL="0" indent="0">
              <a:spcBef>
                <a:spcPts val="0"/>
              </a:spcBef>
              <a:buNone/>
              <a:defRPr sz="1400" b="0" baseline="0">
                <a:solidFill>
                  <a:schemeClr val="tx1"/>
                </a:solidFill>
                <a:latin typeface="+mj-lt"/>
              </a:defRPr>
            </a:lvl1pPr>
          </a:lstStyle>
          <a:p>
            <a:pPr lvl="0"/>
            <a:r>
              <a:rPr lang="en-US"/>
              <a:t>SOME TEXT</a:t>
            </a:r>
          </a:p>
        </p:txBody>
      </p:sp>
      <p:sp>
        <p:nvSpPr>
          <p:cNvPr id="14" name="Content Placeholder 2"/>
          <p:cNvSpPr>
            <a:spLocks noGrp="1"/>
          </p:cNvSpPr>
          <p:nvPr>
            <p:ph idx="15" hasCustomPrompt="1"/>
          </p:nvPr>
        </p:nvSpPr>
        <p:spPr>
          <a:xfrm>
            <a:off x="4430798" y="2005963"/>
            <a:ext cx="3341602" cy="364259"/>
          </a:xfrm>
        </p:spPr>
        <p:txBody>
          <a:bodyPr lIns="0" tIns="0" rIns="0" bIns="0"/>
          <a:lstStyle>
            <a:lvl1pPr marL="0" indent="0">
              <a:spcBef>
                <a:spcPts val="0"/>
              </a:spcBef>
              <a:buNone/>
              <a:defRPr sz="1400" b="0" baseline="0">
                <a:solidFill>
                  <a:schemeClr val="tx1"/>
                </a:solidFill>
                <a:latin typeface="+mj-lt"/>
              </a:defRPr>
            </a:lvl1pPr>
          </a:lstStyle>
          <a:p>
            <a:pPr lvl="0"/>
            <a:r>
              <a:rPr lang="en-US"/>
              <a:t>SOME TEXT</a:t>
            </a:r>
          </a:p>
        </p:txBody>
      </p:sp>
      <p:sp>
        <p:nvSpPr>
          <p:cNvPr id="5" name="TextBox 4"/>
          <p:cNvSpPr txBox="1"/>
          <p:nvPr userDrawn="1"/>
        </p:nvSpPr>
        <p:spPr>
          <a:xfrm>
            <a:off x="424981" y="2574758"/>
            <a:ext cx="3340203" cy="914400"/>
          </a:xfrm>
          <a:prstGeom prst="rect">
            <a:avLst/>
          </a:prstGeom>
        </p:spPr>
        <p:txBody>
          <a:bodyPr vert="horz" wrap="none" lIns="0" tIns="0" rIns="0" bIns="0" rtlCol="0" anchor="t">
            <a:normAutofit/>
          </a:bodyPr>
          <a:lstStyle/>
          <a:p>
            <a:endParaRPr lang="en-US"/>
          </a:p>
        </p:txBody>
      </p:sp>
      <p:sp>
        <p:nvSpPr>
          <p:cNvPr id="24" name="Content Placeholder 2"/>
          <p:cNvSpPr>
            <a:spLocks noGrp="1"/>
          </p:cNvSpPr>
          <p:nvPr>
            <p:ph idx="16" hasCustomPrompt="1"/>
          </p:nvPr>
        </p:nvSpPr>
        <p:spPr>
          <a:xfrm>
            <a:off x="424980" y="2399840"/>
            <a:ext cx="3340203" cy="3716426"/>
          </a:xfrm>
        </p:spPr>
        <p:txBody>
          <a:bodyPr lIns="0" tIns="0" rIns="0" bIns="0"/>
          <a:lstStyle>
            <a:lvl1pPr marL="0" indent="0">
              <a:spcBef>
                <a:spcPts val="0"/>
              </a:spcBef>
              <a:buNone/>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25" name="Content Placeholder 2"/>
          <p:cNvSpPr>
            <a:spLocks noGrp="1"/>
          </p:cNvSpPr>
          <p:nvPr>
            <p:ph idx="17" hasCustomPrompt="1"/>
          </p:nvPr>
        </p:nvSpPr>
        <p:spPr>
          <a:xfrm>
            <a:off x="4432197" y="2394285"/>
            <a:ext cx="3340203" cy="3716426"/>
          </a:xfrm>
        </p:spPr>
        <p:txBody>
          <a:bodyPr lIns="0" tIns="0" rIns="0" bIns="0"/>
          <a:lstStyle>
            <a:lvl1pPr marL="0" indent="0">
              <a:spcBef>
                <a:spcPts val="0"/>
              </a:spcBef>
              <a:buNone/>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26" name="Content Placeholder 2"/>
          <p:cNvSpPr>
            <a:spLocks noGrp="1"/>
          </p:cNvSpPr>
          <p:nvPr>
            <p:ph idx="18" hasCustomPrompt="1"/>
          </p:nvPr>
        </p:nvSpPr>
        <p:spPr>
          <a:xfrm>
            <a:off x="8437314" y="2394285"/>
            <a:ext cx="3340203" cy="3716426"/>
          </a:xfrm>
        </p:spPr>
        <p:txBody>
          <a:bodyPr lIns="0" tIns="0" rIns="0" bIns="0"/>
          <a:lstStyle>
            <a:lvl1pPr marL="0" marR="0" indent="0" algn="l" defTabSz="914400" rtl="0" eaLnBrk="1" fontAlgn="auto" latinLnBrk="0" hangingPunct="1">
              <a:lnSpc>
                <a:spcPct val="100000"/>
              </a:lnSpc>
              <a:spcBef>
                <a:spcPts val="0"/>
              </a:spcBef>
              <a:spcAft>
                <a:spcPts val="0"/>
              </a:spcAft>
              <a:buClrTx/>
              <a:buSzTx/>
              <a:buFontTx/>
              <a:buNone/>
              <a:tabLst/>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1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758271794"/>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1">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16" name="Content Placeholder 2"/>
          <p:cNvSpPr>
            <a:spLocks noGrp="1"/>
          </p:cNvSpPr>
          <p:nvPr>
            <p:ph idx="1" hasCustomPrompt="1"/>
          </p:nvPr>
        </p:nvSpPr>
        <p:spPr>
          <a:xfrm>
            <a:off x="436880"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7" name="Content Placeholder 2"/>
          <p:cNvSpPr>
            <a:spLocks noGrp="1"/>
          </p:cNvSpPr>
          <p:nvPr>
            <p:ph idx="14" hasCustomPrompt="1"/>
          </p:nvPr>
        </p:nvSpPr>
        <p:spPr>
          <a:xfrm>
            <a:off x="4442365"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20" name="Content Placeholder 2">
            <a:extLst>
              <a:ext uri="{FF2B5EF4-FFF2-40B4-BE49-F238E27FC236}">
                <a16:creationId xmlns:a16="http://schemas.microsoft.com/office/drawing/2014/main" id="{E0C80F9A-5FC1-47D9-90EC-4478A4191562}"/>
              </a:ext>
            </a:extLst>
          </p:cNvPr>
          <p:cNvSpPr>
            <a:spLocks noGrp="1"/>
          </p:cNvSpPr>
          <p:nvPr>
            <p:ph idx="15" hasCustomPrompt="1"/>
          </p:nvPr>
        </p:nvSpPr>
        <p:spPr>
          <a:xfrm>
            <a:off x="8447850"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2" name="TextBox 1"/>
          <p:cNvSpPr txBox="1"/>
          <p:nvPr userDrawn="1"/>
        </p:nvSpPr>
        <p:spPr>
          <a:xfrm>
            <a:off x="2692958" y="6546501"/>
            <a:ext cx="914400" cy="914400"/>
          </a:xfrm>
          <a:prstGeom prst="rect">
            <a:avLst/>
          </a:prstGeom>
        </p:spPr>
        <p:txBody>
          <a:bodyPr vert="horz" wrap="none" lIns="0" tIns="0" rIns="0" bIns="0" rtlCol="0" anchor="t">
            <a:normAutofit/>
          </a:bodyPr>
          <a:lstStyle/>
          <a:p>
            <a:endParaRPr lang="en-US"/>
          </a:p>
        </p:txBody>
      </p:sp>
      <p:sp>
        <p:nvSpPr>
          <p:cNvPr id="3" name="TextBox 2"/>
          <p:cNvSpPr txBox="1"/>
          <p:nvPr userDrawn="1"/>
        </p:nvSpPr>
        <p:spPr>
          <a:xfrm>
            <a:off x="512466" y="6546501"/>
            <a:ext cx="914400" cy="914400"/>
          </a:xfrm>
          <a:prstGeom prst="rect">
            <a:avLst/>
          </a:prstGeom>
        </p:spPr>
        <p:txBody>
          <a:bodyPr vert="horz" wrap="none" lIns="0" tIns="0" rIns="0" bIns="0" rtlCol="0" anchor="t">
            <a:normAutofit/>
          </a:bodyPr>
          <a:lstStyle/>
          <a:p>
            <a:endParaRPr lang="en-US"/>
          </a:p>
        </p:txBody>
      </p:sp>
      <p:sp>
        <p:nvSpPr>
          <p:cNvPr id="4" name="TextBox 3"/>
          <p:cNvSpPr txBox="1"/>
          <p:nvPr userDrawn="1"/>
        </p:nvSpPr>
        <p:spPr>
          <a:xfrm>
            <a:off x="2607547" y="6531429"/>
            <a:ext cx="914400" cy="914400"/>
          </a:xfrm>
          <a:prstGeom prst="rect">
            <a:avLst/>
          </a:prstGeom>
        </p:spPr>
        <p:txBody>
          <a:bodyPr vert="horz" wrap="none" lIns="0" tIns="0" rIns="0" bIns="0" rtlCol="0" anchor="t">
            <a:normAutofit/>
          </a:bodyPr>
          <a:lstStyle/>
          <a:p>
            <a:endParaRPr lang="en-US"/>
          </a:p>
        </p:txBody>
      </p:sp>
      <p:sp>
        <p:nvSpPr>
          <p:cNvPr id="6" name="TextBox 5"/>
          <p:cNvSpPr txBox="1"/>
          <p:nvPr userDrawn="1"/>
        </p:nvSpPr>
        <p:spPr>
          <a:xfrm>
            <a:off x="1999622" y="6526404"/>
            <a:ext cx="914400" cy="914400"/>
          </a:xfrm>
          <a:prstGeom prst="rect">
            <a:avLst/>
          </a:prstGeom>
        </p:spPr>
        <p:txBody>
          <a:bodyPr vert="horz" wrap="none" lIns="0" tIns="0" rIns="0" bIns="0" rtlCol="0" anchor="t">
            <a:normAutofit/>
          </a:bodyPr>
          <a:lstStyle/>
          <a:p>
            <a:endParaRPr lang="en-US"/>
          </a:p>
        </p:txBody>
      </p:sp>
      <p:sp>
        <p:nvSpPr>
          <p:cNvPr id="7" name="TextBox 6"/>
          <p:cNvSpPr txBox="1"/>
          <p:nvPr userDrawn="1"/>
        </p:nvSpPr>
        <p:spPr>
          <a:xfrm>
            <a:off x="1838848" y="6541477"/>
            <a:ext cx="914400" cy="914400"/>
          </a:xfrm>
          <a:prstGeom prst="rect">
            <a:avLst/>
          </a:prstGeom>
        </p:spPr>
        <p:txBody>
          <a:bodyPr vert="horz" wrap="none" lIns="0" tIns="0" rIns="0" bIns="0" rtlCol="0" anchor="t">
            <a:normAutofit/>
          </a:bodyPr>
          <a:lstStyle/>
          <a:p>
            <a:endParaRPr lang="en-US"/>
          </a:p>
        </p:txBody>
      </p:sp>
      <p:sp>
        <p:nvSpPr>
          <p:cNvPr id="12"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89280046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4164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0"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11" name="Straight Connector 10"/>
          <p:cNvCxnSpPr/>
          <p:nvPr userDrawn="1"/>
        </p:nvCxnSpPr>
        <p:spPr>
          <a:xfrm>
            <a:off x="8907920"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p:cNvSpPr>
            <a:spLocks noGrp="1"/>
          </p:cNvSpPr>
          <p:nvPr>
            <p:ph idx="14" hasCustomPrompt="1"/>
          </p:nvPr>
        </p:nvSpPr>
        <p:spPr>
          <a:xfrm>
            <a:off x="574893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4" name="Content Placeholder 2"/>
          <p:cNvSpPr>
            <a:spLocks noGrp="1"/>
          </p:cNvSpPr>
          <p:nvPr>
            <p:ph idx="15" hasCustomPrompt="1"/>
          </p:nvPr>
        </p:nvSpPr>
        <p:spPr>
          <a:xfrm>
            <a:off x="3095292"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2"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43591813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7" name="Content Placeholder 2"/>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11" name="Title 5">
            <a:extLst>
              <a:ext uri="{FF2B5EF4-FFF2-40B4-BE49-F238E27FC236}">
                <a16:creationId xmlns:a16="http://schemas.microsoft.com/office/drawing/2014/main" id="{6F50C221-C5BF-4195-812B-6187E5AA6B2B}"/>
              </a:ext>
            </a:extLst>
          </p:cNvPr>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6"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737295172"/>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1" name="Content Placeholder 2"/>
          <p:cNvSpPr>
            <a:spLocks noGrp="1"/>
          </p:cNvSpPr>
          <p:nvPr>
            <p:ph idx="14" hasCustomPrompt="1"/>
          </p:nvPr>
        </p:nvSpPr>
        <p:spPr>
          <a:xfrm>
            <a:off x="4539941"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6"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895343271"/>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0+1">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4164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3" name="Content Placeholder 2"/>
          <p:cNvSpPr>
            <a:spLocks noGrp="1"/>
          </p:cNvSpPr>
          <p:nvPr>
            <p:ph idx="14" hasCustomPrompt="1"/>
          </p:nvPr>
        </p:nvSpPr>
        <p:spPr>
          <a:xfrm>
            <a:off x="574893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4" name="Content Placeholder 2"/>
          <p:cNvSpPr>
            <a:spLocks noGrp="1"/>
          </p:cNvSpPr>
          <p:nvPr>
            <p:ph idx="15" hasCustomPrompt="1"/>
          </p:nvPr>
        </p:nvSpPr>
        <p:spPr>
          <a:xfrm>
            <a:off x="3095292"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7"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226248687"/>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ean">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36880" y="368300"/>
            <a:ext cx="7608216" cy="1030357"/>
          </a:xfrm>
          <a:prstGeom prst="rect">
            <a:avLst/>
          </a:prstGeom>
        </p:spPr>
        <p:txBody>
          <a:bodyPr/>
          <a:lstStyle/>
          <a:p>
            <a:r>
              <a:rPr lang="en-US"/>
              <a:t>CLICK TO EDIT MASTER TITLE STYLE</a:t>
            </a:r>
          </a:p>
        </p:txBody>
      </p:sp>
      <p:sp>
        <p:nvSpPr>
          <p:cNvPr id="7" name="Content Placeholder 2"/>
          <p:cNvSpPr>
            <a:spLocks noGrp="1"/>
          </p:cNvSpPr>
          <p:nvPr>
            <p:ph idx="13" hasCustomPrompt="1"/>
          </p:nvPr>
        </p:nvSpPr>
        <p:spPr>
          <a:xfrm>
            <a:off x="8907918"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8" name="Straight Connector 7"/>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p:cNvSpPr txBox="1"/>
          <p:nvPr userDrawn="1"/>
        </p:nvSpPr>
        <p:spPr>
          <a:xfrm>
            <a:off x="524435" y="6481482"/>
            <a:ext cx="914400" cy="914400"/>
          </a:xfrm>
          <a:prstGeom prst="rect">
            <a:avLst/>
          </a:prstGeom>
        </p:spPr>
        <p:txBody>
          <a:bodyPr vert="horz" wrap="none" lIns="0" tIns="0" rIns="0" bIns="0" rtlCol="0" anchor="t">
            <a:normAutofit/>
          </a:bodyPr>
          <a:lstStyle/>
          <a:p>
            <a:endParaRPr lang="en-US"/>
          </a:p>
        </p:txBody>
      </p:sp>
      <p:sp>
        <p:nvSpPr>
          <p:cNvPr id="9"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098847641"/>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36880" y="368300"/>
            <a:ext cx="7608216" cy="1030357"/>
          </a:xfrm>
          <a:prstGeom prst="rect">
            <a:avLst/>
          </a:prstGeom>
        </p:spPr>
        <p:txBody>
          <a:bodyPr/>
          <a:lstStyle/>
          <a:p>
            <a:r>
              <a:rPr lang="en-US"/>
              <a:t>CLICK TO EDIT MASTER TITLE STYLE</a:t>
            </a:r>
          </a:p>
        </p:txBody>
      </p:sp>
      <p:sp>
        <p:nvSpPr>
          <p:cNvPr id="2" name="TextBox 1"/>
          <p:cNvSpPr txBox="1"/>
          <p:nvPr userDrawn="1"/>
        </p:nvSpPr>
        <p:spPr>
          <a:xfrm>
            <a:off x="1156447" y="6602506"/>
            <a:ext cx="914400" cy="914400"/>
          </a:xfrm>
          <a:prstGeom prst="rect">
            <a:avLst/>
          </a:prstGeom>
        </p:spPr>
        <p:txBody>
          <a:bodyPr vert="horz" wrap="none" lIns="0" tIns="0" rIns="0" bIns="0" rtlCol="0" anchor="t">
            <a:normAutofit/>
          </a:bodyPr>
          <a:lstStyle/>
          <a:p>
            <a:endParaRPr lang="en-US"/>
          </a:p>
        </p:txBody>
      </p:sp>
      <p:sp>
        <p:nvSpPr>
          <p:cNvPr id="5"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045109197"/>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1 + 1 columns">
    <p:spTree>
      <p:nvGrpSpPr>
        <p:cNvPr id="1" name=""/>
        <p:cNvGrpSpPr/>
        <p:nvPr/>
      </p:nvGrpSpPr>
      <p:grpSpPr>
        <a:xfrm>
          <a:off x="0" y="0"/>
          <a:ext cx="0" cy="0"/>
          <a:chOff x="0" y="0"/>
          <a:chExt cx="0" cy="0"/>
        </a:xfrm>
      </p:grpSpPr>
      <p:sp>
        <p:nvSpPr>
          <p:cNvPr id="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5813012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Empty">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3701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144A-4319-423E-BC49-B1F86F5C90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7D2656-B8B1-4F89-B265-CC5188EBDF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822023E-E1C1-4F00-A98F-38ACA82631D9}"/>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BF8DF367-CB45-4E76-92FC-7A81ADF3C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ECB8B7-5ED7-4A63-A98D-D9C0A4ECEAF6}"/>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1290285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1_Title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C4201F90-926B-44AA-8C96-4077F8472472}"/>
              </a:ext>
            </a:extLst>
          </p:cNvPr>
          <p:cNvSpPr>
            <a:spLocks noGrp="1"/>
          </p:cNvSpPr>
          <p:nvPr>
            <p:ph idx="13" hasCustomPrompt="1"/>
          </p:nvPr>
        </p:nvSpPr>
        <p:spPr>
          <a:xfrm>
            <a:off x="425680" y="5585467"/>
            <a:ext cx="2866159" cy="1028693"/>
          </a:xfrm>
          <a:prstGeom prst="rect">
            <a:avLst/>
          </a:prstGeom>
        </p:spPr>
        <p:txBody>
          <a:bodyPr lIns="0" tIns="0" rIns="0" bIns="0"/>
          <a:lstStyle>
            <a:lvl1pPr marL="0" indent="0">
              <a:spcBef>
                <a:spcPts val="0"/>
              </a:spcBef>
              <a:buNone/>
              <a:defRPr sz="1400" b="0" baseline="0">
                <a:solidFill>
                  <a:schemeClr val="tx1"/>
                </a:solidFill>
                <a:latin typeface="+mj-lt"/>
              </a:defRPr>
            </a:lvl1pPr>
          </a:lstStyle>
          <a:p>
            <a:pPr lvl="0"/>
            <a:r>
              <a:rPr lang="en-US"/>
              <a:t>Name surname</a:t>
            </a:r>
          </a:p>
        </p:txBody>
      </p:sp>
      <p:sp>
        <p:nvSpPr>
          <p:cNvPr id="11" name="Rectangle 10">
            <a:extLst>
              <a:ext uri="{FF2B5EF4-FFF2-40B4-BE49-F238E27FC236}">
                <a16:creationId xmlns:a16="http://schemas.microsoft.com/office/drawing/2014/main" id="{4F64AE35-CF69-4FD2-BC3B-3DEF07627DBF}"/>
              </a:ext>
            </a:extLst>
          </p:cNvPr>
          <p:cNvSpPr/>
          <p:nvPr userDrawn="1"/>
        </p:nvSpPr>
        <p:spPr>
          <a:xfrm>
            <a:off x="425680" y="1885467"/>
            <a:ext cx="2120296" cy="861774"/>
          </a:xfrm>
          <a:prstGeom prst="rect">
            <a:avLst/>
          </a:prstGeom>
        </p:spPr>
        <p:txBody>
          <a:bodyPr lIns="0" tIns="0" rIns="0" bIns="0">
            <a:noAutofit/>
          </a:bodyPr>
          <a:lstStyle/>
          <a:p>
            <a:pPr lvl="0" algn="l">
              <a:lnSpc>
                <a:spcPct val="80000"/>
              </a:lnSpc>
            </a:pPr>
            <a:r>
              <a:rPr lang="en-US" sz="2600">
                <a:solidFill>
                  <a:schemeClr val="tx1"/>
                </a:solidFill>
                <a:latin typeface="+mj-lt"/>
              </a:rPr>
              <a:t>CONTACTS</a:t>
            </a:r>
          </a:p>
        </p:txBody>
      </p:sp>
      <p:sp>
        <p:nvSpPr>
          <p:cNvPr id="12" name="Title 3">
            <a:extLst>
              <a:ext uri="{FF2B5EF4-FFF2-40B4-BE49-F238E27FC236}">
                <a16:creationId xmlns:a16="http://schemas.microsoft.com/office/drawing/2014/main" id="{516AEE14-5C26-4C3B-A199-BDE1B9984CF7}"/>
              </a:ext>
            </a:extLst>
          </p:cNvPr>
          <p:cNvSpPr>
            <a:spLocks noGrp="1"/>
          </p:cNvSpPr>
          <p:nvPr>
            <p:ph type="title"/>
          </p:nvPr>
        </p:nvSpPr>
        <p:spPr>
          <a:xfrm>
            <a:off x="7345238" y="472712"/>
            <a:ext cx="4428840" cy="2453367"/>
          </a:xfrm>
          <a:prstGeom prst="rect">
            <a:avLst/>
          </a:prstGeom>
        </p:spPr>
        <p:txBody>
          <a:bodyPr>
            <a:normAutofit/>
          </a:bodyPr>
          <a:lstStyle>
            <a:lvl1pPr>
              <a:defRPr sz="3200">
                <a:solidFill>
                  <a:schemeClr val="bg1"/>
                </a:solidFill>
              </a:defRPr>
            </a:lvl1pPr>
          </a:lstStyle>
          <a:p>
            <a:r>
              <a:rPr lang="en-US"/>
              <a:t>Click to edit Master title style</a:t>
            </a:r>
          </a:p>
        </p:txBody>
      </p:sp>
      <p:pic>
        <p:nvPicPr>
          <p:cNvPr id="15" name="Picture 14"/>
          <p:cNvPicPr>
            <a:picLocks noChangeAspect="1"/>
          </p:cNvPicPr>
          <p:nvPr userDrawn="1"/>
        </p:nvPicPr>
        <p:blipFill>
          <a:blip r:embed="rId2"/>
          <a:stretch>
            <a:fillRect/>
          </a:stretch>
        </p:blipFill>
        <p:spPr>
          <a:xfrm>
            <a:off x="442913" y="287564"/>
            <a:ext cx="1922916" cy="766807"/>
          </a:xfrm>
          <a:prstGeom prst="rect">
            <a:avLst/>
          </a:prstGeom>
        </p:spPr>
      </p:pic>
    </p:spTree>
    <p:extLst>
      <p:ext uri="{BB962C8B-B14F-4D97-AF65-F5344CB8AC3E}">
        <p14:creationId xmlns:p14="http://schemas.microsoft.com/office/powerpoint/2010/main" val="1186670340"/>
      </p:ext>
    </p:extLst>
  </p:cSld>
  <p:clrMapOvr>
    <a:masterClrMapping/>
  </p:clrMapOvr>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53183942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ln/>
        </p:spPr>
        <p:txBody>
          <a:bodyPr/>
          <a:lstStyle>
            <a:lvl1pPr>
              <a:defRPr/>
            </a:lvl1pPr>
          </a:lstStyle>
          <a:p>
            <a:pPr>
              <a:defRPr/>
            </a:pPr>
            <a:endParaRPr lang="en-US"/>
          </a:p>
          <a:p>
            <a:pPr>
              <a:defRPr/>
            </a:pPr>
            <a:fld id="{B4A91AAB-32C0-454D-98BD-6F970E0B5D48}" type="slidenum">
              <a:rPr lang="en-US"/>
              <a:pPr>
                <a:defRPr/>
              </a:pPr>
              <a:t>‹#›</a:t>
            </a:fld>
            <a:endParaRPr lang="en-US"/>
          </a:p>
        </p:txBody>
      </p:sp>
    </p:spTree>
    <p:extLst>
      <p:ext uri="{BB962C8B-B14F-4D97-AF65-F5344CB8AC3E}">
        <p14:creationId xmlns:p14="http://schemas.microsoft.com/office/powerpoint/2010/main" val="3239611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E9E01-0A6F-4F8B-8B68-B8F2D16E69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68D8B7-02F2-4D98-8725-C15B4CE365A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AD5C4AC-BA05-4C99-A109-2EDADFAEE1A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0259FA4-838B-4785-A295-4FC83AED77F8}"/>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4AB7AEAC-4969-4D54-8042-948865A748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C0CC7B-72A1-4CE8-946C-3DE106CA8027}"/>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348151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7049E-F103-4AD5-A9D7-D147AD5E6A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F63CBC7-33CB-4835-B86A-6F079CA9AB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6D4AA25-8183-4129-8577-BA0016165FF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F4CDA98-DA06-43F2-90AA-0C746C4023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2E284D7-8E26-48AF-8B09-A243EFF8800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9290A70-1FB2-4EB1-AB49-DC7DECEF3E55}"/>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8" name="Footer Placeholder 7">
            <a:extLst>
              <a:ext uri="{FF2B5EF4-FFF2-40B4-BE49-F238E27FC236}">
                <a16:creationId xmlns:a16="http://schemas.microsoft.com/office/drawing/2014/main" id="{30A4F8B6-AD69-4949-B307-AE1AF4FBE9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374A52-CD6A-4FAA-AE8D-B94455739FC0}"/>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706084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0226C-E5DF-4EC5-B6EE-EFEA67D056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446D29-73CB-4EEA-AC27-73A32BA8DD81}"/>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4" name="Footer Placeholder 3">
            <a:extLst>
              <a:ext uri="{FF2B5EF4-FFF2-40B4-BE49-F238E27FC236}">
                <a16:creationId xmlns:a16="http://schemas.microsoft.com/office/drawing/2014/main" id="{183A60C0-B8BB-40C8-95FD-3344F0024C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AFD725B-59E7-445F-AE27-A075CC194133}"/>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5307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A9294B-5228-44D6-988A-B99171345796}"/>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3" name="Footer Placeholder 2">
            <a:extLst>
              <a:ext uri="{FF2B5EF4-FFF2-40B4-BE49-F238E27FC236}">
                <a16:creationId xmlns:a16="http://schemas.microsoft.com/office/drawing/2014/main" id="{F5400FF3-0A1F-452D-AFFC-C283B9F28B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9F029A6-E510-4A80-9B70-24D3241931D0}"/>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250487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A4C19-A513-44E2-B585-82118004FB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E2DE762-67A6-4AD3-A1F6-DA512F6EE0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29150C-3485-4666-AB8D-930E2247BB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41F0A0-A297-410C-B0F1-46E7DE9CF547}"/>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052BFA24-10F3-4D53-A750-966B1AD30E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B7438-3B84-4063-8829-1D66E85309F9}"/>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634474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5CBF1-09ED-45D2-8DC6-2C2BCEAFE1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076A13-6C93-4E7B-913D-92E6324234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9CDCFE-0D46-4FE1-9A00-5FE677036C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472A4A3-A1AB-4CBD-958F-05EB8116C3B0}"/>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6BB249B6-D96B-4FE1-8DB4-55529B593D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5023D7-891D-4114-B207-85FB7FC1E743}"/>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616438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image" Target="../media/image1.emf"/><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00CFDC-8FA2-4B35-9CBA-9E29590508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E5F0E3-50D1-4C16-BA72-0DAA7344C5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F6480-55D0-4C2A-9423-2A66769D70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1FC451E3-D1E8-4361-9E8F-E2528DF7D2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9D7B5D5-F397-4DBC-96B0-BA79B569E0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A02BEC-44A6-456F-A0D9-822A11258FAD}" type="slidenum">
              <a:rPr lang="en-US" smtClean="0"/>
              <a:t>‹#›</a:t>
            </a:fld>
            <a:endParaRPr lang="en-US"/>
          </a:p>
        </p:txBody>
      </p:sp>
    </p:spTree>
    <p:extLst>
      <p:ext uri="{BB962C8B-B14F-4D97-AF65-F5344CB8AC3E}">
        <p14:creationId xmlns:p14="http://schemas.microsoft.com/office/powerpoint/2010/main" val="518887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3"/>
          <a:stretch>
            <a:fillRect/>
          </a:stretch>
        </p:blipFill>
        <p:spPr>
          <a:xfrm>
            <a:off x="10481869" y="368300"/>
            <a:ext cx="1302144" cy="519260"/>
          </a:xfrm>
          <a:prstGeom prst="rect">
            <a:avLst/>
          </a:prstGeom>
        </p:spPr>
      </p:pic>
      <p:sp>
        <p:nvSpPr>
          <p:cNvPr id="1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
        <p:nvSpPr>
          <p:cNvPr id="14" name="Rectangle 13">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chemeClr val="bg1">
                    <a:lumMod val="65000"/>
                  </a:schemeClr>
                </a:solidFill>
              </a:rPr>
              <a:t>Copyright 2018 Accenture. All rights reserved.</a:t>
            </a:r>
          </a:p>
        </p:txBody>
      </p:sp>
      <p:sp>
        <p:nvSpPr>
          <p:cNvPr id="9" name="Title Placeholder 1"/>
          <p:cNvSpPr>
            <a:spLocks noGrp="1"/>
          </p:cNvSpPr>
          <p:nvPr>
            <p:ph type="title"/>
          </p:nvPr>
        </p:nvSpPr>
        <p:spPr>
          <a:xfrm>
            <a:off x="409584" y="377177"/>
            <a:ext cx="7608216" cy="996280"/>
          </a:xfrm>
          <a:prstGeom prst="rect">
            <a:avLst/>
          </a:prstGeom>
        </p:spPr>
        <p:txBody>
          <a:bodyPr vert="horz" lIns="0" tIns="0" rIns="0" bIns="0" rtlCol="0" anchor="t">
            <a:normAutofit/>
          </a:bodyPr>
          <a:lstStyle/>
          <a:p>
            <a:r>
              <a:rPr lang="en-US"/>
              <a:t>HEADLINE</a:t>
            </a:r>
            <a:br>
              <a:rPr lang="en-US"/>
            </a:br>
            <a:endParaRPr lang="en-US"/>
          </a:p>
        </p:txBody>
      </p:sp>
      <p:sp>
        <p:nvSpPr>
          <p:cNvPr id="12" name="Text Placeholder 2"/>
          <p:cNvSpPr>
            <a:spLocks noGrp="1"/>
          </p:cNvSpPr>
          <p:nvPr>
            <p:ph type="body" idx="1"/>
          </p:nvPr>
        </p:nvSpPr>
        <p:spPr>
          <a:xfrm>
            <a:off x="436880" y="1941705"/>
            <a:ext cx="7608216" cy="4110303"/>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4"/>
            <a:r>
              <a:rPr lang="en-US"/>
              <a:t>Fifth level</a:t>
            </a:r>
          </a:p>
        </p:txBody>
      </p:sp>
    </p:spTree>
    <p:extLst>
      <p:ext uri="{BB962C8B-B14F-4D97-AF65-F5344CB8AC3E}">
        <p14:creationId xmlns:p14="http://schemas.microsoft.com/office/powerpoint/2010/main" val="32215985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hf sldNum="0" hdr="0" ftr="0" dt="0"/>
  <p:txStyles>
    <p:titleStyle>
      <a:lvl1pPr algn="l" defTabSz="914400" rtl="0" eaLnBrk="1" latinLnBrk="0" hangingPunct="1">
        <a:lnSpc>
          <a:spcPct val="80000"/>
        </a:lnSpc>
        <a:spcBef>
          <a:spcPct val="0"/>
        </a:spcBef>
        <a:buNone/>
        <a:defRPr sz="4000" kern="1200">
          <a:solidFill>
            <a:schemeClr val="accent1"/>
          </a:solidFill>
          <a:latin typeface="+mj-lt"/>
          <a:ea typeface="+mj-ea"/>
          <a:cs typeface="+mj-cs"/>
        </a:defRPr>
      </a:lvl1pPr>
    </p:titleStyle>
    <p:bodyStyle>
      <a:lvl1pPr marL="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j-lt"/>
          <a:ea typeface="+mn-ea"/>
          <a:cs typeface="+mn-cs"/>
        </a:defRPr>
      </a:lvl1pPr>
      <a:lvl2pPr marL="45720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450"/>
        </a:spcAft>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156">
          <p15:clr>
            <a:srgbClr val="F26B43"/>
          </p15:clr>
        </p15:guide>
        <p15:guide id="2" pos="7423">
          <p15:clr>
            <a:srgbClr val="F26B43"/>
          </p15:clr>
        </p15:guide>
        <p15:guide id="3" pos="279">
          <p15:clr>
            <a:srgbClr val="F26B43"/>
          </p15:clr>
        </p15:guide>
        <p15:guide id="5" orient="horz" pos="2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3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0"/>
          <p:cNvSpPr>
            <a:spLocks noChangeArrowheads="1"/>
          </p:cNvSpPr>
          <p:nvPr/>
        </p:nvSpPr>
        <p:spPr bwMode="auto">
          <a:xfrm>
            <a:off x="5019676" y="5027614"/>
            <a:ext cx="4246563" cy="858837"/>
          </a:xfrm>
          <a:prstGeom prst="rect">
            <a:avLst/>
          </a:prstGeom>
          <a:noFill/>
          <a:ln w="9525">
            <a:noFill/>
            <a:miter lim="800000"/>
            <a:headEnd/>
            <a:tailEnd/>
          </a:ln>
        </p:spPr>
        <p:txBody>
          <a:bodyPr/>
          <a:lstStyle/>
          <a:p>
            <a:pPr marL="0" marR="0" lvl="0" indent="0" algn="l" defTabSz="914400" rtl="0" eaLnBrk="0" fontAlgn="auto" latinLnBrk="0" hangingPunct="0">
              <a:lnSpc>
                <a:spcPct val="100000"/>
              </a:lnSpc>
              <a:spcBef>
                <a:spcPct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Arial"/>
              <a:ea typeface="+mn-ea"/>
              <a:cs typeface="+mn-cs"/>
            </a:endParaRPr>
          </a:p>
        </p:txBody>
      </p:sp>
      <p:sp>
        <p:nvSpPr>
          <p:cNvPr id="2" name="Title 1">
            <a:extLst>
              <a:ext uri="{FF2B5EF4-FFF2-40B4-BE49-F238E27FC236}">
                <a16:creationId xmlns:a16="http://schemas.microsoft.com/office/drawing/2014/main" id="{C85B41FB-87A6-44AD-8293-11DA2B822921}"/>
              </a:ext>
            </a:extLst>
          </p:cNvPr>
          <p:cNvSpPr>
            <a:spLocks noGrp="1"/>
          </p:cNvSpPr>
          <p:nvPr>
            <p:ph type="ctrTitle"/>
          </p:nvPr>
        </p:nvSpPr>
        <p:spPr/>
        <p:txBody>
          <a:bodyPr/>
          <a:lstStyle/>
          <a:p>
            <a:r>
              <a:rPr lang="en-US" dirty="0"/>
              <a:t>Test Automation Engineering Fundamentals: Java </a:t>
            </a:r>
            <a:br>
              <a:rPr lang="en-US" dirty="0"/>
            </a:br>
            <a:endParaRPr lang="en-US" dirty="0"/>
          </a:p>
        </p:txBody>
      </p:sp>
      <p:sp>
        <p:nvSpPr>
          <p:cNvPr id="3" name="Subtitle 2">
            <a:extLst>
              <a:ext uri="{FF2B5EF4-FFF2-40B4-BE49-F238E27FC236}">
                <a16:creationId xmlns:a16="http://schemas.microsoft.com/office/drawing/2014/main" id="{4A279140-CD23-457E-A980-6518C55200F9}"/>
              </a:ext>
            </a:extLst>
          </p:cNvPr>
          <p:cNvSpPr>
            <a:spLocks noGrp="1"/>
          </p:cNvSpPr>
          <p:nvPr>
            <p:ph type="subTitle" idx="1"/>
          </p:nvPr>
        </p:nvSpPr>
        <p:spPr>
          <a:xfrm>
            <a:off x="7497635" y="2397886"/>
            <a:ext cx="2875280" cy="1655762"/>
          </a:xfrm>
        </p:spPr>
        <p:txBody>
          <a:bodyPr/>
          <a:lstStyle/>
          <a:p>
            <a:r>
              <a:rPr lang="en-US" dirty="0"/>
              <a:t>Module 5: Object-Oriented Design and </a:t>
            </a:r>
          </a:p>
          <a:p>
            <a:r>
              <a:rPr lang="en-US" dirty="0"/>
              <a:t>Principles</a:t>
            </a:r>
          </a:p>
        </p:txBody>
      </p:sp>
    </p:spTree>
    <p:extLst>
      <p:ext uri="{BB962C8B-B14F-4D97-AF65-F5344CB8AC3E}">
        <p14:creationId xmlns:p14="http://schemas.microsoft.com/office/powerpoint/2010/main" val="766161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A0E728BF-6A54-4AC3-B3E0-54F5BBA5CA83}" type="slidenum">
              <a:rPr lang="en-US"/>
              <a:pPr algn="r" eaLnBrk="0" hangingPunct="0">
                <a:spcBef>
                  <a:spcPct val="0"/>
                </a:spcBef>
                <a:buClrTx/>
              </a:pPr>
              <a:t>10</a:t>
            </a:fld>
            <a:endParaRPr lang="en-US"/>
          </a:p>
        </p:txBody>
      </p:sp>
      <p:sp>
        <p:nvSpPr>
          <p:cNvPr id="20483" name="Rectangle 2"/>
          <p:cNvSpPr>
            <a:spLocks noGrp="1" noChangeArrowheads="1"/>
          </p:cNvSpPr>
          <p:nvPr>
            <p:ph type="title" idx="4294967295"/>
          </p:nvPr>
        </p:nvSpPr>
        <p:spPr/>
        <p:txBody>
          <a:bodyPr/>
          <a:lstStyle/>
          <a:p>
            <a:pPr eaLnBrk="1" hangingPunct="1"/>
            <a:r>
              <a:rPr lang="en-US"/>
              <a:t>Questions and Comments</a:t>
            </a:r>
          </a:p>
        </p:txBody>
      </p:sp>
      <p:sp>
        <p:nvSpPr>
          <p:cNvPr id="6" name="Rectangle 4"/>
          <p:cNvSpPr txBox="1">
            <a:spLocks noChangeArrowheads="1"/>
          </p:cNvSpPr>
          <p:nvPr/>
        </p:nvSpPr>
        <p:spPr>
          <a:xfrm>
            <a:off x="1685925" y="1295400"/>
            <a:ext cx="8458200" cy="5334000"/>
          </a:xfrm>
          <a:prstGeom prst="rect">
            <a:avLst/>
          </a:prstGeom>
        </p:spPr>
        <p:txBody>
          <a:bodyPr/>
          <a:lstStyle/>
          <a:p>
            <a:pPr marL="274638" indent="-274638" eaLnBrk="0" hangingPunct="0">
              <a:buClr>
                <a:schemeClr val="tx1"/>
              </a:buClr>
              <a:buFontTx/>
              <a:buChar char="•"/>
              <a:defRPr/>
            </a:pPr>
            <a:r>
              <a:rPr lang="en-US" sz="2400" kern="0" dirty="0">
                <a:solidFill>
                  <a:srgbClr val="000000"/>
                </a:solidFill>
              </a:rPr>
              <a:t>What questions or comments </a:t>
            </a:r>
            <a:br>
              <a:rPr lang="en-US" sz="2400" kern="0" dirty="0">
                <a:solidFill>
                  <a:srgbClr val="000000"/>
                </a:solidFill>
              </a:rPr>
            </a:br>
            <a:r>
              <a:rPr lang="en-US" sz="2400" kern="0" dirty="0">
                <a:solidFill>
                  <a:srgbClr val="000000"/>
                </a:solidFill>
              </a:rPr>
              <a:t>do you have?</a:t>
            </a:r>
          </a:p>
          <a:p>
            <a:pPr marL="274638" indent="-274638" eaLnBrk="0" hangingPunct="0">
              <a:buClr>
                <a:schemeClr val="tx1"/>
              </a:buClr>
              <a:buFontTx/>
              <a:buChar char="•"/>
              <a:defRPr/>
            </a:pPr>
            <a:endParaRPr lang="en-US" sz="2400" kern="0" dirty="0">
              <a:solidFill>
                <a:srgbClr val="000000"/>
              </a:solidFill>
            </a:endParaRPr>
          </a:p>
          <a:p>
            <a:pPr marL="274638" indent="-274638" eaLnBrk="0" hangingPunct="0">
              <a:buClr>
                <a:schemeClr val="tx1"/>
              </a:buClr>
              <a:buFontTx/>
              <a:buChar char="•"/>
              <a:defRPr/>
            </a:pPr>
            <a:endParaRPr lang="en-US" sz="2400" kern="0" dirty="0">
              <a:solidFill>
                <a:srgbClr val="000000"/>
              </a:solidFill>
            </a:endParaRPr>
          </a:p>
          <a:p>
            <a:pPr marL="274638" indent="-274638" eaLnBrk="0" hangingPunct="0">
              <a:buClr>
                <a:schemeClr val="tx1"/>
              </a:buClr>
              <a:buFontTx/>
              <a:buChar char="•"/>
              <a:defRPr/>
            </a:pPr>
            <a:endParaRPr lang="en-US" sz="2400" kern="0" dirty="0">
              <a:solidFill>
                <a:srgbClr val="000000"/>
              </a:solidFill>
            </a:endParaRPr>
          </a:p>
          <a:p>
            <a:pPr marL="274638" indent="-274638" eaLnBrk="0" hangingPunct="0">
              <a:buClr>
                <a:schemeClr val="tx1"/>
              </a:buClr>
              <a:buFontTx/>
              <a:buChar char="•"/>
              <a:defRPr/>
            </a:pPr>
            <a:endParaRPr lang="en-US" sz="2400" kern="0" dirty="0">
              <a:solidFill>
                <a:srgbClr val="000000"/>
              </a:solidFill>
            </a:endParaRPr>
          </a:p>
          <a:p>
            <a:pPr marL="274638" indent="-274638" eaLnBrk="0" hangingPunct="0">
              <a:buClr>
                <a:schemeClr val="tx1"/>
              </a:buClr>
              <a:buFontTx/>
              <a:buChar char="•"/>
              <a:defRPr/>
            </a:pPr>
            <a:endParaRPr lang="en-US" sz="2400" kern="0" dirty="0">
              <a:solidFill>
                <a:srgbClr val="000000"/>
              </a:solidFill>
            </a:endParaRPr>
          </a:p>
        </p:txBody>
      </p:sp>
      <p:pic>
        <p:nvPicPr>
          <p:cNvPr id="7" name="Picture 6">
            <a:extLst>
              <a:ext uri="{FF2B5EF4-FFF2-40B4-BE49-F238E27FC236}">
                <a16:creationId xmlns:a16="http://schemas.microsoft.com/office/drawing/2014/main" id="{F9BF1E1C-72D4-9345-88FD-C9D284B34524}"/>
              </a:ext>
            </a:extLst>
          </p:cNvPr>
          <p:cNvPicPr>
            <a:picLocks noChangeAspect="1"/>
          </p:cNvPicPr>
          <p:nvPr/>
        </p:nvPicPr>
        <p:blipFill>
          <a:blip r:embed="rId3"/>
          <a:stretch>
            <a:fillRect/>
          </a:stretch>
        </p:blipFill>
        <p:spPr>
          <a:xfrm>
            <a:off x="4760496" y="2054870"/>
            <a:ext cx="6983295" cy="3963020"/>
          </a:xfrm>
          <a:prstGeom prst="rect">
            <a:avLst/>
          </a:prstGeom>
        </p:spPr>
      </p:pic>
    </p:spTree>
    <p:extLst>
      <p:ext uri="{BB962C8B-B14F-4D97-AF65-F5344CB8AC3E}">
        <p14:creationId xmlns:p14="http://schemas.microsoft.com/office/powerpoint/2010/main" val="4216764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9C5AED4B-1F37-46C9-A040-715D7C61F616}" type="slidenum">
              <a:rPr lang="en-US"/>
              <a:pPr algn="r" eaLnBrk="0" hangingPunct="0">
                <a:spcBef>
                  <a:spcPct val="0"/>
                </a:spcBef>
                <a:buClrTx/>
              </a:pPr>
              <a:t>2</a:t>
            </a:fld>
            <a:endParaRPr lang="en-US"/>
          </a:p>
        </p:txBody>
      </p:sp>
      <p:sp>
        <p:nvSpPr>
          <p:cNvPr id="12291" name="Rectangle 2"/>
          <p:cNvSpPr>
            <a:spLocks noGrp="1" noChangeArrowheads="1"/>
          </p:cNvSpPr>
          <p:nvPr>
            <p:ph type="title" idx="4294967295"/>
          </p:nvPr>
        </p:nvSpPr>
        <p:spPr/>
        <p:txBody>
          <a:bodyPr/>
          <a:lstStyle/>
          <a:p>
            <a:pPr eaLnBrk="1" hangingPunct="1"/>
            <a:r>
              <a:rPr lang="en-US"/>
              <a:t>Module Objectives</a:t>
            </a:r>
          </a:p>
        </p:txBody>
      </p:sp>
      <p:sp>
        <p:nvSpPr>
          <p:cNvPr id="12292" name="Rectangle 3"/>
          <p:cNvSpPr>
            <a:spLocks noGrp="1" noChangeArrowheads="1"/>
          </p:cNvSpPr>
          <p:nvPr>
            <p:ph type="body" idx="4294967295"/>
          </p:nvPr>
        </p:nvSpPr>
        <p:spPr>
          <a:xfrm>
            <a:off x="409584" y="1210491"/>
            <a:ext cx="7489090" cy="5007429"/>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200" dirty="0">
                <a:latin typeface="+mn-lt"/>
              </a:rPr>
              <a:t>At the end of this module, participants will be able to:</a:t>
            </a:r>
          </a:p>
          <a:p>
            <a:pPr marL="800100" lvl="1" indent="-342900" eaLnBrk="1" hangingPunct="1">
              <a:buFont typeface="Arial" panose="020B0604020202020204" pitchFamily="34" charset="0"/>
              <a:buChar char="‒"/>
            </a:pPr>
            <a:r>
              <a:rPr lang="en-US" dirty="0"/>
              <a:t>Define the concept of software abstraction in Object-Oriented languages</a:t>
            </a:r>
          </a:p>
          <a:p>
            <a:pPr marL="800100" lvl="1" indent="-342900" eaLnBrk="1" hangingPunct="1">
              <a:buFont typeface="Arial" panose="020B0604020202020204" pitchFamily="34" charset="0"/>
              <a:buChar char="‒"/>
            </a:pPr>
            <a:r>
              <a:rPr lang="en-US" dirty="0"/>
              <a:t>Describe the benefits of an </a:t>
            </a:r>
            <a:r>
              <a:rPr lang="en-US" i="1" dirty="0"/>
              <a:t>outward-in </a:t>
            </a:r>
            <a:r>
              <a:rPr lang="en-US" dirty="0"/>
              <a:t>approach when designing classes</a:t>
            </a:r>
          </a:p>
          <a:p>
            <a:pPr marL="800100" lvl="1" indent="-342900" eaLnBrk="1" hangingPunct="1">
              <a:buFont typeface="Arial" panose="020B0604020202020204" pitchFamily="34" charset="0"/>
              <a:buChar char="‒"/>
            </a:pPr>
            <a:r>
              <a:rPr lang="en-US" dirty="0"/>
              <a:t>Explain the principles of </a:t>
            </a:r>
            <a:r>
              <a:rPr lang="en-US" i="1" dirty="0"/>
              <a:t>high cohesion </a:t>
            </a:r>
            <a:r>
              <a:rPr lang="en-US" dirty="0"/>
              <a:t>and </a:t>
            </a:r>
            <a:r>
              <a:rPr lang="en-US" i="1" dirty="0"/>
              <a:t>loose coupling </a:t>
            </a:r>
            <a:r>
              <a:rPr lang="en-US" dirty="0"/>
              <a:t>in object design </a:t>
            </a:r>
          </a:p>
          <a:p>
            <a:pPr eaLnBrk="1" hangingPunct="1"/>
            <a:endParaRPr lang="en-US" dirty="0"/>
          </a:p>
          <a:p>
            <a:pPr eaLnBrk="1" hangingPunct="1"/>
            <a:endParaRPr lang="en-US" dirty="0"/>
          </a:p>
          <a:p>
            <a:pPr eaLnBrk="1" hangingPunct="1"/>
            <a:endParaRPr lang="en-US" dirty="0"/>
          </a:p>
        </p:txBody>
      </p:sp>
      <p:pic>
        <p:nvPicPr>
          <p:cNvPr id="6" name="Picture 5">
            <a:extLst>
              <a:ext uri="{FF2B5EF4-FFF2-40B4-BE49-F238E27FC236}">
                <a16:creationId xmlns:a16="http://schemas.microsoft.com/office/drawing/2014/main" id="{7BCA68CA-1292-7846-9277-D7F49D1106D5}"/>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305800" y="1219200"/>
            <a:ext cx="3840057" cy="4743450"/>
          </a:xfrm>
          <a:prstGeom prst="rect">
            <a:avLst/>
          </a:prstGeom>
        </p:spPr>
      </p:pic>
    </p:spTree>
    <p:extLst>
      <p:ext uri="{BB962C8B-B14F-4D97-AF65-F5344CB8AC3E}">
        <p14:creationId xmlns:p14="http://schemas.microsoft.com/office/powerpoint/2010/main" val="1280980215"/>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F5E46C69-2C3A-4625-96B6-C889E51A9C87}" type="slidenum">
              <a:rPr lang="en-US"/>
              <a:pPr algn="r" eaLnBrk="0" hangingPunct="0">
                <a:spcBef>
                  <a:spcPct val="0"/>
                </a:spcBef>
                <a:buClrTx/>
              </a:pPr>
              <a:t>3</a:t>
            </a:fld>
            <a:endParaRPr lang="en-US"/>
          </a:p>
        </p:txBody>
      </p:sp>
      <p:sp>
        <p:nvSpPr>
          <p:cNvPr id="13315" name="Rectangle 2"/>
          <p:cNvSpPr>
            <a:spLocks noGrp="1" noChangeArrowheads="1"/>
          </p:cNvSpPr>
          <p:nvPr>
            <p:ph type="title" idx="4294967295"/>
          </p:nvPr>
        </p:nvSpPr>
        <p:spPr>
          <a:xfrm>
            <a:off x="2162176" y="31751"/>
            <a:ext cx="8143875" cy="1095375"/>
          </a:xfrm>
        </p:spPr>
        <p:txBody>
          <a:bodyPr/>
          <a:lstStyle/>
          <a:p>
            <a:pPr eaLnBrk="1" hangingPunct="1"/>
            <a:br>
              <a:rPr lang="en-US" dirty="0"/>
            </a:br>
            <a:r>
              <a:rPr lang="en-US" dirty="0"/>
              <a:t>Software Abstraction</a:t>
            </a:r>
          </a:p>
        </p:txBody>
      </p:sp>
      <p:sp>
        <p:nvSpPr>
          <p:cNvPr id="5124" name="Rectangle 3"/>
          <p:cNvSpPr>
            <a:spLocks noChangeArrowheads="1"/>
          </p:cNvSpPr>
          <p:nvPr/>
        </p:nvSpPr>
        <p:spPr bwMode="auto">
          <a:xfrm>
            <a:off x="504061" y="1367632"/>
            <a:ext cx="8502650" cy="4868863"/>
          </a:xfrm>
          <a:prstGeom prst="rect">
            <a:avLst/>
          </a:prstGeom>
          <a:noFill/>
          <a:ln w="12700">
            <a:noFill/>
            <a:miter lim="800000"/>
            <a:headEnd/>
            <a:tailEnd/>
          </a:ln>
        </p:spPr>
        <p:txBody>
          <a:bodyPr lIns="90488" tIns="44450" rIns="90488" bIns="44450"/>
          <a:lstStyle/>
          <a:p>
            <a:pPr marL="274638" indent="-274638" eaLnBrk="0" hangingPunct="0">
              <a:buClr>
                <a:schemeClr val="tx1"/>
              </a:buClr>
              <a:buFontTx/>
              <a:buChar char="•"/>
              <a:defRPr/>
            </a:pPr>
            <a:r>
              <a:rPr lang="en-US" sz="2200" dirty="0">
                <a:solidFill>
                  <a:srgbClr val="000000"/>
                </a:solidFill>
              </a:rPr>
              <a:t>Abstraction is the process of reducing or simplifying information or a concept in order to retain content relevant to the current context</a:t>
            </a:r>
          </a:p>
          <a:p>
            <a:pPr marL="274638" indent="-274638" eaLnBrk="0" hangingPunct="0">
              <a:buClr>
                <a:schemeClr val="tx1"/>
              </a:buClr>
              <a:buFontTx/>
              <a:buChar char="•"/>
              <a:defRPr/>
            </a:pPr>
            <a:endParaRPr lang="en-US" sz="2200" dirty="0">
              <a:solidFill>
                <a:srgbClr val="000000"/>
              </a:solidFill>
            </a:endParaRPr>
          </a:p>
          <a:p>
            <a:pPr marL="274638" indent="-274638" eaLnBrk="0" hangingPunct="0">
              <a:buClr>
                <a:schemeClr val="tx1"/>
              </a:buClr>
              <a:buFontTx/>
              <a:buChar char="•"/>
              <a:defRPr/>
            </a:pPr>
            <a:r>
              <a:rPr lang="en-US" sz="2200" dirty="0">
                <a:solidFill>
                  <a:srgbClr val="000000"/>
                </a:solidFill>
              </a:rPr>
              <a:t>Data is abstracted by high level language constructs, such as:</a:t>
            </a:r>
          </a:p>
          <a:p>
            <a:pPr marL="550863" lvl="1" indent="-274638" eaLnBrk="0" hangingPunct="0">
              <a:spcBef>
                <a:spcPct val="0"/>
              </a:spcBef>
              <a:buClr>
                <a:schemeClr val="tx1"/>
              </a:buClr>
              <a:buFontTx/>
              <a:buChar char="–"/>
              <a:defRPr/>
            </a:pPr>
            <a:r>
              <a:rPr lang="en-US" altLang="ko-KR" sz="2000" dirty="0">
                <a:solidFill>
                  <a:srgbClr val="000000"/>
                </a:solidFill>
                <a:ea typeface="굴림" pitchFamily="34" charset="-127"/>
              </a:rPr>
              <a:t>Numbers</a:t>
            </a:r>
          </a:p>
          <a:p>
            <a:pPr marL="550863" lvl="1" indent="-274638" eaLnBrk="0" hangingPunct="0">
              <a:spcBef>
                <a:spcPct val="0"/>
              </a:spcBef>
              <a:buClr>
                <a:schemeClr val="tx1"/>
              </a:buClr>
              <a:buFontTx/>
              <a:buChar char="–"/>
              <a:defRPr/>
            </a:pPr>
            <a:r>
              <a:rPr lang="en-US" altLang="ko-KR" sz="2000" dirty="0">
                <a:solidFill>
                  <a:srgbClr val="000000"/>
                </a:solidFill>
                <a:ea typeface="굴림" pitchFamily="34" charset="-127"/>
              </a:rPr>
              <a:t>Letters</a:t>
            </a:r>
          </a:p>
          <a:p>
            <a:pPr marL="550863" lvl="1" indent="-274638" eaLnBrk="0" hangingPunct="0">
              <a:spcBef>
                <a:spcPct val="0"/>
              </a:spcBef>
              <a:buClr>
                <a:schemeClr val="tx1"/>
              </a:buClr>
              <a:buFontTx/>
              <a:buChar char="–"/>
              <a:defRPr/>
            </a:pPr>
            <a:r>
              <a:rPr lang="en-US" altLang="ko-KR" sz="2000" dirty="0">
                <a:solidFill>
                  <a:srgbClr val="000000"/>
                </a:solidFill>
                <a:ea typeface="굴림" pitchFamily="34" charset="-127"/>
              </a:rPr>
              <a:t>Higher level data concepts</a:t>
            </a:r>
          </a:p>
          <a:p>
            <a:pPr marL="274638" indent="-274638" eaLnBrk="0" hangingPunct="0">
              <a:buClr>
                <a:schemeClr val="tx1"/>
              </a:buClr>
              <a:buFontTx/>
              <a:buChar char="•"/>
              <a:defRPr/>
            </a:pPr>
            <a:endParaRPr lang="en-US" sz="2200" dirty="0">
              <a:solidFill>
                <a:srgbClr val="000000"/>
              </a:solidFill>
            </a:endParaRPr>
          </a:p>
          <a:p>
            <a:pPr marL="274638" indent="-274638" eaLnBrk="0" hangingPunct="0">
              <a:buClr>
                <a:schemeClr val="tx1"/>
              </a:buClr>
              <a:buFontTx/>
              <a:buChar char="•"/>
              <a:defRPr/>
            </a:pPr>
            <a:r>
              <a:rPr lang="en-US" sz="2200" dirty="0">
                <a:solidFill>
                  <a:srgbClr val="000000"/>
                </a:solidFill>
              </a:rPr>
              <a:t>Functionality is abstracted by presenting interfaces that hide complex logic or algorithms, such as:</a:t>
            </a:r>
          </a:p>
          <a:p>
            <a:pPr marL="550863" lvl="1" indent="-274638" eaLnBrk="0" hangingPunct="0">
              <a:spcBef>
                <a:spcPct val="0"/>
              </a:spcBef>
              <a:buClr>
                <a:schemeClr val="tx1"/>
              </a:buClr>
              <a:buFontTx/>
              <a:buChar char="–"/>
              <a:defRPr/>
            </a:pPr>
            <a:r>
              <a:rPr lang="en-US" altLang="ko-KR" sz="2000" dirty="0">
                <a:solidFill>
                  <a:srgbClr val="000000"/>
                </a:solidFill>
                <a:ea typeface="굴림" pitchFamily="34" charset="-127"/>
              </a:rPr>
              <a:t>Functions</a:t>
            </a:r>
          </a:p>
          <a:p>
            <a:pPr marL="550863" lvl="1" indent="-274638" eaLnBrk="0" hangingPunct="0">
              <a:spcBef>
                <a:spcPct val="0"/>
              </a:spcBef>
              <a:buClr>
                <a:schemeClr val="tx1"/>
              </a:buClr>
              <a:buFontTx/>
              <a:buChar char="–"/>
              <a:defRPr/>
            </a:pPr>
            <a:r>
              <a:rPr lang="en-US" altLang="ko-KR" sz="2000" dirty="0">
                <a:solidFill>
                  <a:srgbClr val="000000"/>
                </a:solidFill>
                <a:ea typeface="굴림" pitchFamily="34" charset="-127"/>
              </a:rPr>
              <a:t>Methods</a:t>
            </a:r>
          </a:p>
          <a:p>
            <a:pPr marL="342900" indent="-342900">
              <a:spcBef>
                <a:spcPct val="25000"/>
              </a:spcBef>
              <a:buFontTx/>
              <a:buChar char="•"/>
              <a:defRPr/>
            </a:pPr>
            <a:endParaRPr lang="en-US" dirty="0"/>
          </a:p>
        </p:txBody>
      </p:sp>
    </p:spTree>
    <p:extLst>
      <p:ext uri="{BB962C8B-B14F-4D97-AF65-F5344CB8AC3E}">
        <p14:creationId xmlns:p14="http://schemas.microsoft.com/office/powerpoint/2010/main" val="10458713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64C3B296-0546-402B-AD2A-DC44228B6288}" type="slidenum">
              <a:rPr lang="en-US"/>
              <a:pPr algn="r" eaLnBrk="0" hangingPunct="0">
                <a:spcBef>
                  <a:spcPct val="0"/>
                </a:spcBef>
                <a:buClrTx/>
              </a:pPr>
              <a:t>4</a:t>
            </a:fld>
            <a:endParaRPr lang="en-US"/>
          </a:p>
        </p:txBody>
      </p:sp>
      <p:sp>
        <p:nvSpPr>
          <p:cNvPr id="14339" name="Rectangle 2"/>
          <p:cNvSpPr>
            <a:spLocks noGrp="1" noChangeArrowheads="1"/>
          </p:cNvSpPr>
          <p:nvPr>
            <p:ph type="title" idx="4294967295"/>
          </p:nvPr>
        </p:nvSpPr>
        <p:spPr>
          <a:xfrm>
            <a:off x="713678" y="31751"/>
            <a:ext cx="9343135" cy="1095375"/>
          </a:xfrm>
        </p:spPr>
        <p:txBody>
          <a:bodyPr>
            <a:noAutofit/>
          </a:bodyPr>
          <a:lstStyle/>
          <a:p>
            <a:pPr eaLnBrk="1" hangingPunct="1"/>
            <a:br>
              <a:rPr lang="en-US" dirty="0"/>
            </a:br>
            <a:r>
              <a:rPr lang="en-US" dirty="0"/>
              <a:t>Abstraction and Object-Oriented Programming (OOP)</a:t>
            </a:r>
          </a:p>
        </p:txBody>
      </p:sp>
      <p:grpSp>
        <p:nvGrpSpPr>
          <p:cNvPr id="10" name="Group 9"/>
          <p:cNvGrpSpPr/>
          <p:nvPr/>
        </p:nvGrpSpPr>
        <p:grpSpPr>
          <a:xfrm>
            <a:off x="1885123" y="1515227"/>
            <a:ext cx="8643970" cy="3899555"/>
            <a:chOff x="361123" y="1515226"/>
            <a:chExt cx="8643970" cy="3899555"/>
          </a:xfrm>
        </p:grpSpPr>
        <p:sp>
          <p:nvSpPr>
            <p:cNvPr id="11" name="Freeform 10"/>
            <p:cNvSpPr/>
            <p:nvPr/>
          </p:nvSpPr>
          <p:spPr>
            <a:xfrm rot="16200000">
              <a:off x="-790212" y="2666561"/>
              <a:ext cx="3899555" cy="1596886"/>
            </a:xfrm>
            <a:custGeom>
              <a:avLst/>
              <a:gdLst>
                <a:gd name="connsiteX0" fmla="*/ 0 w 1596884"/>
                <a:gd name="connsiteY0" fmla="*/ 79844 h 3899554"/>
                <a:gd name="connsiteX1" fmla="*/ 23386 w 1596884"/>
                <a:gd name="connsiteY1" fmla="*/ 23386 h 3899554"/>
                <a:gd name="connsiteX2" fmla="*/ 79844 w 1596884"/>
                <a:gd name="connsiteY2" fmla="*/ 0 h 3899554"/>
                <a:gd name="connsiteX3" fmla="*/ 1517040 w 1596884"/>
                <a:gd name="connsiteY3" fmla="*/ 0 h 3899554"/>
                <a:gd name="connsiteX4" fmla="*/ 1573498 w 1596884"/>
                <a:gd name="connsiteY4" fmla="*/ 23386 h 3899554"/>
                <a:gd name="connsiteX5" fmla="*/ 1596884 w 1596884"/>
                <a:gd name="connsiteY5" fmla="*/ 79844 h 3899554"/>
                <a:gd name="connsiteX6" fmla="*/ 1596884 w 1596884"/>
                <a:gd name="connsiteY6" fmla="*/ 3819710 h 3899554"/>
                <a:gd name="connsiteX7" fmla="*/ 1573498 w 1596884"/>
                <a:gd name="connsiteY7" fmla="*/ 3876168 h 3899554"/>
                <a:gd name="connsiteX8" fmla="*/ 1517040 w 1596884"/>
                <a:gd name="connsiteY8" fmla="*/ 3899554 h 3899554"/>
                <a:gd name="connsiteX9" fmla="*/ 79844 w 1596884"/>
                <a:gd name="connsiteY9" fmla="*/ 3899554 h 3899554"/>
                <a:gd name="connsiteX10" fmla="*/ 23386 w 1596884"/>
                <a:gd name="connsiteY10" fmla="*/ 3876168 h 3899554"/>
                <a:gd name="connsiteX11" fmla="*/ 0 w 1596884"/>
                <a:gd name="connsiteY11" fmla="*/ 3819710 h 3899554"/>
                <a:gd name="connsiteX12" fmla="*/ 0 w 1596884"/>
                <a:gd name="connsiteY12" fmla="*/ 79844 h 3899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6884" h="3899554">
                  <a:moveTo>
                    <a:pt x="1564187" y="2"/>
                  </a:moveTo>
                  <a:cubicBezTo>
                    <a:pt x="1572859" y="2"/>
                    <a:pt x="1581176" y="20544"/>
                    <a:pt x="1587307" y="57110"/>
                  </a:cubicBezTo>
                  <a:cubicBezTo>
                    <a:pt x="1593439" y="93677"/>
                    <a:pt x="1596884" y="143268"/>
                    <a:pt x="1596884" y="194979"/>
                  </a:cubicBezTo>
                  <a:lnTo>
                    <a:pt x="1596884" y="3704575"/>
                  </a:lnTo>
                  <a:cubicBezTo>
                    <a:pt x="1596884" y="3756286"/>
                    <a:pt x="1593439" y="3805880"/>
                    <a:pt x="1587307" y="3842444"/>
                  </a:cubicBezTo>
                  <a:cubicBezTo>
                    <a:pt x="1581175" y="3879010"/>
                    <a:pt x="1572859" y="3899552"/>
                    <a:pt x="1564187" y="3899552"/>
                  </a:cubicBezTo>
                  <a:lnTo>
                    <a:pt x="32697" y="3899552"/>
                  </a:lnTo>
                  <a:cubicBezTo>
                    <a:pt x="24025" y="3899552"/>
                    <a:pt x="15708" y="3879010"/>
                    <a:pt x="9577" y="3842444"/>
                  </a:cubicBezTo>
                  <a:cubicBezTo>
                    <a:pt x="3445" y="3805877"/>
                    <a:pt x="0" y="3756286"/>
                    <a:pt x="0" y="3704575"/>
                  </a:cubicBezTo>
                  <a:lnTo>
                    <a:pt x="0" y="194979"/>
                  </a:lnTo>
                  <a:cubicBezTo>
                    <a:pt x="0" y="143268"/>
                    <a:pt x="3445" y="93674"/>
                    <a:pt x="9577" y="57110"/>
                  </a:cubicBezTo>
                  <a:cubicBezTo>
                    <a:pt x="15709" y="20544"/>
                    <a:pt x="24025" y="2"/>
                    <a:pt x="32697" y="2"/>
                  </a:cubicBezTo>
                  <a:lnTo>
                    <a:pt x="1564187" y="2"/>
                  </a:lnTo>
                  <a:close/>
                </a:path>
              </a:pathLst>
            </a:custGeom>
            <a:solidFill>
              <a:srgbClr val="E8D1FF"/>
            </a:solid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spcFirstLastPara="0" vert="horz" wrap="square" lIns="701920" tIns="61725" rIns="80010" bIns="1277507" numCol="1" spcCol="1270" anchor="t" anchorCtr="0">
              <a:noAutofit/>
            </a:bodyPr>
            <a:lstStyle/>
            <a:p>
              <a:pPr algn="r" defTabSz="800100">
                <a:lnSpc>
                  <a:spcPct val="90000"/>
                </a:lnSpc>
                <a:spcBef>
                  <a:spcPct val="0"/>
                </a:spcBef>
                <a:spcAft>
                  <a:spcPct val="35000"/>
                </a:spcAft>
              </a:pPr>
              <a:endParaRPr lang="en-GB" dirty="0">
                <a:solidFill>
                  <a:schemeClr val="tx1"/>
                </a:solidFill>
              </a:endParaRPr>
            </a:p>
          </p:txBody>
        </p:sp>
        <p:sp>
          <p:nvSpPr>
            <p:cNvPr id="12" name="Freeform 11"/>
            <p:cNvSpPr/>
            <p:nvPr/>
          </p:nvSpPr>
          <p:spPr>
            <a:xfrm>
              <a:off x="680501" y="1515227"/>
              <a:ext cx="1189679" cy="3899554"/>
            </a:xfrm>
            <a:custGeom>
              <a:avLst/>
              <a:gdLst>
                <a:gd name="connsiteX0" fmla="*/ 0 w 1189679"/>
                <a:gd name="connsiteY0" fmla="*/ 0 h 3899554"/>
                <a:gd name="connsiteX1" fmla="*/ 1189679 w 1189679"/>
                <a:gd name="connsiteY1" fmla="*/ 0 h 3899554"/>
                <a:gd name="connsiteX2" fmla="*/ 1189679 w 1189679"/>
                <a:gd name="connsiteY2" fmla="*/ 3899554 h 3899554"/>
                <a:gd name="connsiteX3" fmla="*/ 0 w 1189679"/>
                <a:gd name="connsiteY3" fmla="*/ 3899554 h 3899554"/>
                <a:gd name="connsiteX4" fmla="*/ 0 w 1189679"/>
                <a:gd name="connsiteY4" fmla="*/ 0 h 389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9679" h="3899554">
                  <a:moveTo>
                    <a:pt x="0" y="0"/>
                  </a:moveTo>
                  <a:lnTo>
                    <a:pt x="1189679" y="0"/>
                  </a:lnTo>
                  <a:lnTo>
                    <a:pt x="1189679" y="3899554"/>
                  </a:lnTo>
                  <a:lnTo>
                    <a:pt x="0" y="3899554"/>
                  </a:lnTo>
                  <a:lnTo>
                    <a:pt x="0" y="0"/>
                  </a:lnTo>
                  <a:close/>
                </a:path>
              </a:pathLst>
            </a:custGeom>
            <a:noFill/>
            <a:ln>
              <a:noFill/>
            </a:ln>
            <a:sp3d/>
          </p:spPr>
          <p:style>
            <a:lnRef idx="3">
              <a:scrgbClr r="0" g="0" b="0"/>
            </a:lnRef>
            <a:fillRef idx="1">
              <a:scrgbClr r="0" g="0" b="0"/>
            </a:fillRef>
            <a:effectRef idx="1">
              <a:schemeClr val="accent1">
                <a:hueOff val="0"/>
                <a:satOff val="0"/>
                <a:lumOff val="0"/>
                <a:alphaOff val="0"/>
              </a:schemeClr>
            </a:effectRef>
            <a:fontRef idx="minor">
              <a:schemeClr val="lt1"/>
            </a:fontRef>
          </p:style>
          <p:txBody>
            <a:bodyPr spcFirstLastPara="0" vert="horz" wrap="square" lIns="0" tIns="61722" rIns="0" bIns="0" numCol="1" spcCol="1270" anchor="t" anchorCtr="0">
              <a:noAutofit/>
            </a:bodyPr>
            <a:lstStyle/>
            <a:p>
              <a:pPr defTabSz="800100">
                <a:lnSpc>
                  <a:spcPct val="90000"/>
                </a:lnSpc>
                <a:spcBef>
                  <a:spcPct val="0"/>
                </a:spcBef>
                <a:spcAft>
                  <a:spcPct val="35000"/>
                </a:spcAft>
              </a:pPr>
              <a:endParaRPr lang="en-GB" dirty="0">
                <a:solidFill>
                  <a:schemeClr val="tx1"/>
                </a:solidFill>
              </a:endParaRPr>
            </a:p>
          </p:txBody>
        </p:sp>
        <p:sp>
          <p:nvSpPr>
            <p:cNvPr id="13" name="Freeform 12"/>
            <p:cNvSpPr/>
            <p:nvPr/>
          </p:nvSpPr>
          <p:spPr>
            <a:xfrm rot="16200000">
              <a:off x="862564" y="2666561"/>
              <a:ext cx="3899555" cy="1596886"/>
            </a:xfrm>
            <a:custGeom>
              <a:avLst/>
              <a:gdLst>
                <a:gd name="connsiteX0" fmla="*/ 0 w 1596884"/>
                <a:gd name="connsiteY0" fmla="*/ 79844 h 3899554"/>
                <a:gd name="connsiteX1" fmla="*/ 23386 w 1596884"/>
                <a:gd name="connsiteY1" fmla="*/ 23386 h 3899554"/>
                <a:gd name="connsiteX2" fmla="*/ 79844 w 1596884"/>
                <a:gd name="connsiteY2" fmla="*/ 0 h 3899554"/>
                <a:gd name="connsiteX3" fmla="*/ 1517040 w 1596884"/>
                <a:gd name="connsiteY3" fmla="*/ 0 h 3899554"/>
                <a:gd name="connsiteX4" fmla="*/ 1573498 w 1596884"/>
                <a:gd name="connsiteY4" fmla="*/ 23386 h 3899554"/>
                <a:gd name="connsiteX5" fmla="*/ 1596884 w 1596884"/>
                <a:gd name="connsiteY5" fmla="*/ 79844 h 3899554"/>
                <a:gd name="connsiteX6" fmla="*/ 1596884 w 1596884"/>
                <a:gd name="connsiteY6" fmla="*/ 3819710 h 3899554"/>
                <a:gd name="connsiteX7" fmla="*/ 1573498 w 1596884"/>
                <a:gd name="connsiteY7" fmla="*/ 3876168 h 3899554"/>
                <a:gd name="connsiteX8" fmla="*/ 1517040 w 1596884"/>
                <a:gd name="connsiteY8" fmla="*/ 3899554 h 3899554"/>
                <a:gd name="connsiteX9" fmla="*/ 79844 w 1596884"/>
                <a:gd name="connsiteY9" fmla="*/ 3899554 h 3899554"/>
                <a:gd name="connsiteX10" fmla="*/ 23386 w 1596884"/>
                <a:gd name="connsiteY10" fmla="*/ 3876168 h 3899554"/>
                <a:gd name="connsiteX11" fmla="*/ 0 w 1596884"/>
                <a:gd name="connsiteY11" fmla="*/ 3819710 h 3899554"/>
                <a:gd name="connsiteX12" fmla="*/ 0 w 1596884"/>
                <a:gd name="connsiteY12" fmla="*/ 79844 h 3899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6884" h="3899554">
                  <a:moveTo>
                    <a:pt x="1564187" y="2"/>
                  </a:moveTo>
                  <a:cubicBezTo>
                    <a:pt x="1572859" y="2"/>
                    <a:pt x="1581176" y="20544"/>
                    <a:pt x="1587307" y="57110"/>
                  </a:cubicBezTo>
                  <a:cubicBezTo>
                    <a:pt x="1593439" y="93677"/>
                    <a:pt x="1596884" y="143268"/>
                    <a:pt x="1596884" y="194979"/>
                  </a:cubicBezTo>
                  <a:lnTo>
                    <a:pt x="1596884" y="3704575"/>
                  </a:lnTo>
                  <a:cubicBezTo>
                    <a:pt x="1596884" y="3756286"/>
                    <a:pt x="1593439" y="3805880"/>
                    <a:pt x="1587307" y="3842444"/>
                  </a:cubicBezTo>
                  <a:cubicBezTo>
                    <a:pt x="1581175" y="3879010"/>
                    <a:pt x="1572859" y="3899552"/>
                    <a:pt x="1564187" y="3899552"/>
                  </a:cubicBezTo>
                  <a:lnTo>
                    <a:pt x="32697" y="3899552"/>
                  </a:lnTo>
                  <a:cubicBezTo>
                    <a:pt x="24025" y="3899552"/>
                    <a:pt x="15708" y="3879010"/>
                    <a:pt x="9577" y="3842444"/>
                  </a:cubicBezTo>
                  <a:cubicBezTo>
                    <a:pt x="3445" y="3805877"/>
                    <a:pt x="0" y="3756286"/>
                    <a:pt x="0" y="3704575"/>
                  </a:cubicBezTo>
                  <a:lnTo>
                    <a:pt x="0" y="194979"/>
                  </a:lnTo>
                  <a:cubicBezTo>
                    <a:pt x="0" y="143268"/>
                    <a:pt x="3445" y="93674"/>
                    <a:pt x="9577" y="57110"/>
                  </a:cubicBezTo>
                  <a:cubicBezTo>
                    <a:pt x="15709" y="20544"/>
                    <a:pt x="24025" y="2"/>
                    <a:pt x="32697" y="2"/>
                  </a:cubicBezTo>
                  <a:lnTo>
                    <a:pt x="1564187" y="2"/>
                  </a:lnTo>
                  <a:close/>
                </a:path>
              </a:pathLst>
            </a:custGeom>
            <a:solidFill>
              <a:schemeClr val="accent2">
                <a:lumMod val="20000"/>
                <a:lumOff val="80000"/>
              </a:schemeClr>
            </a:solid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spcFirstLastPara="0" vert="horz" wrap="square" lIns="701920" tIns="61724" rIns="80010" bIns="1277507" numCol="1" spcCol="1270" anchor="t" anchorCtr="0">
              <a:noAutofit/>
            </a:bodyPr>
            <a:lstStyle/>
            <a:p>
              <a:pPr algn="r" defTabSz="800100">
                <a:lnSpc>
                  <a:spcPct val="90000"/>
                </a:lnSpc>
                <a:spcBef>
                  <a:spcPct val="0"/>
                </a:spcBef>
                <a:spcAft>
                  <a:spcPct val="35000"/>
                </a:spcAft>
              </a:pPr>
              <a:endParaRPr lang="en-US" dirty="0">
                <a:solidFill>
                  <a:schemeClr val="tx1"/>
                </a:solidFill>
              </a:endParaRPr>
            </a:p>
          </p:txBody>
        </p:sp>
        <p:sp>
          <p:nvSpPr>
            <p:cNvPr id="15" name="Freeform 14"/>
            <p:cNvSpPr/>
            <p:nvPr/>
          </p:nvSpPr>
          <p:spPr>
            <a:xfrm>
              <a:off x="2333277" y="1515227"/>
              <a:ext cx="1189679" cy="3899554"/>
            </a:xfrm>
            <a:custGeom>
              <a:avLst/>
              <a:gdLst>
                <a:gd name="connsiteX0" fmla="*/ 0 w 1189679"/>
                <a:gd name="connsiteY0" fmla="*/ 0 h 3899554"/>
                <a:gd name="connsiteX1" fmla="*/ 1189679 w 1189679"/>
                <a:gd name="connsiteY1" fmla="*/ 0 h 3899554"/>
                <a:gd name="connsiteX2" fmla="*/ 1189679 w 1189679"/>
                <a:gd name="connsiteY2" fmla="*/ 3899554 h 3899554"/>
                <a:gd name="connsiteX3" fmla="*/ 0 w 1189679"/>
                <a:gd name="connsiteY3" fmla="*/ 3899554 h 3899554"/>
                <a:gd name="connsiteX4" fmla="*/ 0 w 1189679"/>
                <a:gd name="connsiteY4" fmla="*/ 0 h 389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9679" h="3899554">
                  <a:moveTo>
                    <a:pt x="0" y="0"/>
                  </a:moveTo>
                  <a:lnTo>
                    <a:pt x="1189679" y="0"/>
                  </a:lnTo>
                  <a:lnTo>
                    <a:pt x="1189679" y="3899554"/>
                  </a:lnTo>
                  <a:lnTo>
                    <a:pt x="0" y="3899554"/>
                  </a:lnTo>
                  <a:lnTo>
                    <a:pt x="0" y="0"/>
                  </a:lnTo>
                  <a:close/>
                </a:path>
              </a:pathLst>
            </a:custGeom>
            <a:noFill/>
            <a:ln>
              <a:noFill/>
            </a:ln>
            <a:sp3d/>
          </p:spPr>
          <p:style>
            <a:lnRef idx="3">
              <a:scrgbClr r="0" g="0" b="0"/>
            </a:lnRef>
            <a:fillRef idx="1">
              <a:scrgbClr r="0" g="0" b="0"/>
            </a:fillRef>
            <a:effectRef idx="1">
              <a:schemeClr val="accent1">
                <a:hueOff val="0"/>
                <a:satOff val="0"/>
                <a:lumOff val="0"/>
                <a:alphaOff val="0"/>
              </a:schemeClr>
            </a:effectRef>
            <a:fontRef idx="minor">
              <a:schemeClr val="lt1"/>
            </a:fontRef>
          </p:style>
          <p:txBody>
            <a:bodyPr spcFirstLastPara="0" vert="horz" wrap="square" lIns="0" tIns="61722" rIns="0" bIns="0" numCol="1" spcCol="1270" anchor="t" anchorCtr="0">
              <a:noAutofit/>
            </a:bodyPr>
            <a:lstStyle/>
            <a:p>
              <a:pPr defTabSz="800100">
                <a:lnSpc>
                  <a:spcPct val="90000"/>
                </a:lnSpc>
                <a:spcBef>
                  <a:spcPct val="0"/>
                </a:spcBef>
                <a:spcAft>
                  <a:spcPct val="35000"/>
                </a:spcAft>
              </a:pPr>
              <a:endParaRPr lang="en-US" dirty="0">
                <a:solidFill>
                  <a:schemeClr val="tx1"/>
                </a:solidFill>
              </a:endParaRPr>
            </a:p>
          </p:txBody>
        </p:sp>
        <p:sp>
          <p:nvSpPr>
            <p:cNvPr id="16" name="Freeform 15"/>
            <p:cNvSpPr/>
            <p:nvPr/>
          </p:nvSpPr>
          <p:spPr>
            <a:xfrm rot="16200000">
              <a:off x="2733332" y="2448570"/>
              <a:ext cx="3899554" cy="2032867"/>
            </a:xfrm>
            <a:custGeom>
              <a:avLst/>
              <a:gdLst>
                <a:gd name="connsiteX0" fmla="*/ 0 w 2032866"/>
                <a:gd name="connsiteY0" fmla="*/ 101643 h 3899554"/>
                <a:gd name="connsiteX1" fmla="*/ 29771 w 2032866"/>
                <a:gd name="connsiteY1" fmla="*/ 29771 h 3899554"/>
                <a:gd name="connsiteX2" fmla="*/ 101644 w 2032866"/>
                <a:gd name="connsiteY2" fmla="*/ 1 h 3899554"/>
                <a:gd name="connsiteX3" fmla="*/ 1931223 w 2032866"/>
                <a:gd name="connsiteY3" fmla="*/ 0 h 3899554"/>
                <a:gd name="connsiteX4" fmla="*/ 2003095 w 2032866"/>
                <a:gd name="connsiteY4" fmla="*/ 29771 h 3899554"/>
                <a:gd name="connsiteX5" fmla="*/ 2032865 w 2032866"/>
                <a:gd name="connsiteY5" fmla="*/ 101644 h 3899554"/>
                <a:gd name="connsiteX6" fmla="*/ 2032866 w 2032866"/>
                <a:gd name="connsiteY6" fmla="*/ 3797911 h 3899554"/>
                <a:gd name="connsiteX7" fmla="*/ 2003095 w 2032866"/>
                <a:gd name="connsiteY7" fmla="*/ 3869783 h 3899554"/>
                <a:gd name="connsiteX8" fmla="*/ 1931223 w 2032866"/>
                <a:gd name="connsiteY8" fmla="*/ 3899554 h 3899554"/>
                <a:gd name="connsiteX9" fmla="*/ 101643 w 2032866"/>
                <a:gd name="connsiteY9" fmla="*/ 3899554 h 3899554"/>
                <a:gd name="connsiteX10" fmla="*/ 29771 w 2032866"/>
                <a:gd name="connsiteY10" fmla="*/ 3869783 h 3899554"/>
                <a:gd name="connsiteX11" fmla="*/ 1 w 2032866"/>
                <a:gd name="connsiteY11" fmla="*/ 3797910 h 3899554"/>
                <a:gd name="connsiteX12" fmla="*/ 0 w 2032866"/>
                <a:gd name="connsiteY12" fmla="*/ 101643 h 3899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2866" h="3899554">
                  <a:moveTo>
                    <a:pt x="1979879" y="2"/>
                  </a:moveTo>
                  <a:cubicBezTo>
                    <a:pt x="1993931" y="2"/>
                    <a:pt x="2007409" y="20544"/>
                    <a:pt x="2017346" y="57110"/>
                  </a:cubicBezTo>
                  <a:cubicBezTo>
                    <a:pt x="2027283" y="93676"/>
                    <a:pt x="2032865" y="143269"/>
                    <a:pt x="2032865" y="194981"/>
                  </a:cubicBezTo>
                  <a:lnTo>
                    <a:pt x="2032866" y="3704575"/>
                  </a:lnTo>
                  <a:cubicBezTo>
                    <a:pt x="2032866" y="3756285"/>
                    <a:pt x="2027283" y="3805880"/>
                    <a:pt x="2017346" y="3842444"/>
                  </a:cubicBezTo>
                  <a:cubicBezTo>
                    <a:pt x="2007409" y="3879010"/>
                    <a:pt x="1993931" y="3899550"/>
                    <a:pt x="1979878" y="3899550"/>
                  </a:cubicBezTo>
                  <a:cubicBezTo>
                    <a:pt x="1337581" y="3899550"/>
                    <a:pt x="695284" y="3899552"/>
                    <a:pt x="52987" y="3899552"/>
                  </a:cubicBezTo>
                  <a:cubicBezTo>
                    <a:pt x="38935" y="3899552"/>
                    <a:pt x="25457" y="3879010"/>
                    <a:pt x="15520" y="3842444"/>
                  </a:cubicBezTo>
                  <a:cubicBezTo>
                    <a:pt x="5583" y="3805878"/>
                    <a:pt x="0" y="3756285"/>
                    <a:pt x="0" y="3704575"/>
                  </a:cubicBezTo>
                  <a:lnTo>
                    <a:pt x="0" y="194979"/>
                  </a:lnTo>
                  <a:cubicBezTo>
                    <a:pt x="0" y="143269"/>
                    <a:pt x="5583" y="93674"/>
                    <a:pt x="15520" y="57110"/>
                  </a:cubicBezTo>
                  <a:cubicBezTo>
                    <a:pt x="25457" y="20544"/>
                    <a:pt x="38935" y="2"/>
                    <a:pt x="52988" y="4"/>
                  </a:cubicBezTo>
                  <a:cubicBezTo>
                    <a:pt x="695285" y="4"/>
                    <a:pt x="1337582" y="2"/>
                    <a:pt x="1979879" y="2"/>
                  </a:cubicBezTo>
                  <a:close/>
                </a:path>
              </a:pathLst>
            </a:custGeom>
            <a:solidFill>
              <a:schemeClr val="accent1">
                <a:lumMod val="20000"/>
                <a:lumOff val="80000"/>
              </a:schemeClr>
            </a:solid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spcFirstLastPara="0" vert="horz" wrap="square" lIns="701919" tIns="61721" rIns="80010" bIns="1626294" numCol="1" spcCol="1270" anchor="t" anchorCtr="0">
              <a:noAutofit/>
            </a:bodyPr>
            <a:lstStyle/>
            <a:p>
              <a:pPr algn="r" defTabSz="800100">
                <a:lnSpc>
                  <a:spcPct val="90000"/>
                </a:lnSpc>
                <a:spcBef>
                  <a:spcPct val="0"/>
                </a:spcBef>
                <a:spcAft>
                  <a:spcPct val="35000"/>
                </a:spcAft>
              </a:pPr>
              <a:endParaRPr lang="en-US" dirty="0">
                <a:solidFill>
                  <a:schemeClr val="tx1"/>
                </a:solidFill>
              </a:endParaRPr>
            </a:p>
          </p:txBody>
        </p:sp>
        <p:sp>
          <p:nvSpPr>
            <p:cNvPr id="18" name="Freeform 17"/>
            <p:cNvSpPr/>
            <p:nvPr/>
          </p:nvSpPr>
          <p:spPr>
            <a:xfrm>
              <a:off x="4041640" y="1515227"/>
              <a:ext cx="1514485" cy="3899554"/>
            </a:xfrm>
            <a:custGeom>
              <a:avLst/>
              <a:gdLst>
                <a:gd name="connsiteX0" fmla="*/ 0 w 1514485"/>
                <a:gd name="connsiteY0" fmla="*/ 0 h 3899554"/>
                <a:gd name="connsiteX1" fmla="*/ 1514485 w 1514485"/>
                <a:gd name="connsiteY1" fmla="*/ 0 h 3899554"/>
                <a:gd name="connsiteX2" fmla="*/ 1514485 w 1514485"/>
                <a:gd name="connsiteY2" fmla="*/ 3899554 h 3899554"/>
                <a:gd name="connsiteX3" fmla="*/ 0 w 1514485"/>
                <a:gd name="connsiteY3" fmla="*/ 3899554 h 3899554"/>
                <a:gd name="connsiteX4" fmla="*/ 0 w 1514485"/>
                <a:gd name="connsiteY4" fmla="*/ 0 h 389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485" h="3899554">
                  <a:moveTo>
                    <a:pt x="0" y="0"/>
                  </a:moveTo>
                  <a:lnTo>
                    <a:pt x="1514485" y="0"/>
                  </a:lnTo>
                  <a:lnTo>
                    <a:pt x="1514485" y="3899554"/>
                  </a:lnTo>
                  <a:lnTo>
                    <a:pt x="0" y="3899554"/>
                  </a:lnTo>
                  <a:lnTo>
                    <a:pt x="0" y="0"/>
                  </a:lnTo>
                  <a:close/>
                </a:path>
              </a:pathLst>
            </a:custGeom>
            <a:noFill/>
            <a:ln>
              <a:noFill/>
            </a:ln>
            <a:sp3d/>
          </p:spPr>
          <p:style>
            <a:lnRef idx="3">
              <a:scrgbClr r="0" g="0" b="0"/>
            </a:lnRef>
            <a:fillRef idx="1">
              <a:scrgbClr r="0" g="0" b="0"/>
            </a:fillRef>
            <a:effectRef idx="1">
              <a:schemeClr val="accent1">
                <a:hueOff val="0"/>
                <a:satOff val="0"/>
                <a:lumOff val="0"/>
                <a:alphaOff val="0"/>
              </a:schemeClr>
            </a:effectRef>
            <a:fontRef idx="minor">
              <a:schemeClr val="lt1"/>
            </a:fontRef>
          </p:style>
          <p:txBody>
            <a:bodyPr spcFirstLastPara="0" vert="horz" wrap="square" lIns="0" tIns="61722" rIns="0" bIns="0" numCol="1" spcCol="1270" anchor="t" anchorCtr="0">
              <a:noAutofit/>
            </a:bodyPr>
            <a:lstStyle/>
            <a:p>
              <a:pPr defTabSz="800100">
                <a:lnSpc>
                  <a:spcPct val="90000"/>
                </a:lnSpc>
                <a:spcBef>
                  <a:spcPct val="0"/>
                </a:spcBef>
                <a:spcAft>
                  <a:spcPct val="35000"/>
                </a:spcAft>
              </a:pPr>
              <a:endParaRPr lang="en-US" dirty="0">
                <a:solidFill>
                  <a:schemeClr val="tx1"/>
                </a:solidFill>
              </a:endParaRPr>
            </a:p>
          </p:txBody>
        </p:sp>
        <p:sp>
          <p:nvSpPr>
            <p:cNvPr id="19" name="Freeform 18"/>
            <p:cNvSpPr/>
            <p:nvPr/>
          </p:nvSpPr>
          <p:spPr>
            <a:xfrm rot="16200000">
              <a:off x="4604098" y="2666561"/>
              <a:ext cx="3899554" cy="1596885"/>
            </a:xfrm>
            <a:custGeom>
              <a:avLst/>
              <a:gdLst>
                <a:gd name="connsiteX0" fmla="*/ 0 w 1596884"/>
                <a:gd name="connsiteY0" fmla="*/ 79844 h 3899554"/>
                <a:gd name="connsiteX1" fmla="*/ 23386 w 1596884"/>
                <a:gd name="connsiteY1" fmla="*/ 23386 h 3899554"/>
                <a:gd name="connsiteX2" fmla="*/ 79844 w 1596884"/>
                <a:gd name="connsiteY2" fmla="*/ 0 h 3899554"/>
                <a:gd name="connsiteX3" fmla="*/ 1517040 w 1596884"/>
                <a:gd name="connsiteY3" fmla="*/ 0 h 3899554"/>
                <a:gd name="connsiteX4" fmla="*/ 1573498 w 1596884"/>
                <a:gd name="connsiteY4" fmla="*/ 23386 h 3899554"/>
                <a:gd name="connsiteX5" fmla="*/ 1596884 w 1596884"/>
                <a:gd name="connsiteY5" fmla="*/ 79844 h 3899554"/>
                <a:gd name="connsiteX6" fmla="*/ 1596884 w 1596884"/>
                <a:gd name="connsiteY6" fmla="*/ 3819710 h 3899554"/>
                <a:gd name="connsiteX7" fmla="*/ 1573498 w 1596884"/>
                <a:gd name="connsiteY7" fmla="*/ 3876168 h 3899554"/>
                <a:gd name="connsiteX8" fmla="*/ 1517040 w 1596884"/>
                <a:gd name="connsiteY8" fmla="*/ 3899554 h 3899554"/>
                <a:gd name="connsiteX9" fmla="*/ 79844 w 1596884"/>
                <a:gd name="connsiteY9" fmla="*/ 3899554 h 3899554"/>
                <a:gd name="connsiteX10" fmla="*/ 23386 w 1596884"/>
                <a:gd name="connsiteY10" fmla="*/ 3876168 h 3899554"/>
                <a:gd name="connsiteX11" fmla="*/ 0 w 1596884"/>
                <a:gd name="connsiteY11" fmla="*/ 3819710 h 3899554"/>
                <a:gd name="connsiteX12" fmla="*/ 0 w 1596884"/>
                <a:gd name="connsiteY12" fmla="*/ 79844 h 3899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6884" h="3899554">
                  <a:moveTo>
                    <a:pt x="1564187" y="2"/>
                  </a:moveTo>
                  <a:cubicBezTo>
                    <a:pt x="1572859" y="2"/>
                    <a:pt x="1581176" y="20544"/>
                    <a:pt x="1587307" y="57110"/>
                  </a:cubicBezTo>
                  <a:cubicBezTo>
                    <a:pt x="1593439" y="93677"/>
                    <a:pt x="1596884" y="143268"/>
                    <a:pt x="1596884" y="194979"/>
                  </a:cubicBezTo>
                  <a:lnTo>
                    <a:pt x="1596884" y="3704575"/>
                  </a:lnTo>
                  <a:cubicBezTo>
                    <a:pt x="1596884" y="3756286"/>
                    <a:pt x="1593439" y="3805880"/>
                    <a:pt x="1587307" y="3842444"/>
                  </a:cubicBezTo>
                  <a:cubicBezTo>
                    <a:pt x="1581175" y="3879010"/>
                    <a:pt x="1572859" y="3899552"/>
                    <a:pt x="1564187" y="3899552"/>
                  </a:cubicBezTo>
                  <a:lnTo>
                    <a:pt x="32697" y="3899552"/>
                  </a:lnTo>
                  <a:cubicBezTo>
                    <a:pt x="24025" y="3899552"/>
                    <a:pt x="15708" y="3879010"/>
                    <a:pt x="9577" y="3842444"/>
                  </a:cubicBezTo>
                  <a:cubicBezTo>
                    <a:pt x="3445" y="3805877"/>
                    <a:pt x="0" y="3756286"/>
                    <a:pt x="0" y="3704575"/>
                  </a:cubicBezTo>
                  <a:lnTo>
                    <a:pt x="0" y="194979"/>
                  </a:lnTo>
                  <a:cubicBezTo>
                    <a:pt x="0" y="143268"/>
                    <a:pt x="3445" y="93674"/>
                    <a:pt x="9577" y="57110"/>
                  </a:cubicBezTo>
                  <a:cubicBezTo>
                    <a:pt x="15709" y="20544"/>
                    <a:pt x="24025" y="2"/>
                    <a:pt x="32697" y="2"/>
                  </a:cubicBezTo>
                  <a:lnTo>
                    <a:pt x="1564187" y="2"/>
                  </a:lnTo>
                  <a:close/>
                </a:path>
              </a:pathLst>
            </a:custGeom>
            <a:solidFill>
              <a:srgbClr val="9EEABD"/>
            </a:solid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spcFirstLastPara="0" vert="horz" wrap="square" lIns="701920" tIns="61721" rIns="80010" bIns="1277509" numCol="1" spcCol="1270" anchor="t" anchorCtr="0">
              <a:noAutofit/>
            </a:bodyPr>
            <a:lstStyle/>
            <a:p>
              <a:pPr algn="r" defTabSz="800100">
                <a:lnSpc>
                  <a:spcPct val="90000"/>
                </a:lnSpc>
                <a:spcBef>
                  <a:spcPct val="0"/>
                </a:spcBef>
                <a:spcAft>
                  <a:spcPct val="35000"/>
                </a:spcAft>
              </a:pPr>
              <a:endParaRPr lang="en-US" dirty="0">
                <a:solidFill>
                  <a:schemeClr val="tx1"/>
                </a:solidFill>
              </a:endParaRPr>
            </a:p>
          </p:txBody>
        </p:sp>
        <p:sp>
          <p:nvSpPr>
            <p:cNvPr id="21" name="Freeform 20"/>
            <p:cNvSpPr/>
            <p:nvPr/>
          </p:nvSpPr>
          <p:spPr>
            <a:xfrm>
              <a:off x="6074810" y="1515227"/>
              <a:ext cx="1189679" cy="3899554"/>
            </a:xfrm>
            <a:custGeom>
              <a:avLst/>
              <a:gdLst>
                <a:gd name="connsiteX0" fmla="*/ 0 w 1189679"/>
                <a:gd name="connsiteY0" fmla="*/ 0 h 3899554"/>
                <a:gd name="connsiteX1" fmla="*/ 1189679 w 1189679"/>
                <a:gd name="connsiteY1" fmla="*/ 0 h 3899554"/>
                <a:gd name="connsiteX2" fmla="*/ 1189679 w 1189679"/>
                <a:gd name="connsiteY2" fmla="*/ 3899554 h 3899554"/>
                <a:gd name="connsiteX3" fmla="*/ 0 w 1189679"/>
                <a:gd name="connsiteY3" fmla="*/ 3899554 h 3899554"/>
                <a:gd name="connsiteX4" fmla="*/ 0 w 1189679"/>
                <a:gd name="connsiteY4" fmla="*/ 0 h 389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9679" h="3899554">
                  <a:moveTo>
                    <a:pt x="0" y="0"/>
                  </a:moveTo>
                  <a:lnTo>
                    <a:pt x="1189679" y="0"/>
                  </a:lnTo>
                  <a:lnTo>
                    <a:pt x="1189679" y="3899554"/>
                  </a:lnTo>
                  <a:lnTo>
                    <a:pt x="0" y="3899554"/>
                  </a:lnTo>
                  <a:lnTo>
                    <a:pt x="0" y="0"/>
                  </a:lnTo>
                  <a:close/>
                </a:path>
              </a:pathLst>
            </a:custGeom>
            <a:noFill/>
            <a:ln>
              <a:noFill/>
            </a:ln>
            <a:sp3d/>
          </p:spPr>
          <p:style>
            <a:lnRef idx="3">
              <a:scrgbClr r="0" g="0" b="0"/>
            </a:lnRef>
            <a:fillRef idx="1">
              <a:scrgbClr r="0" g="0" b="0"/>
            </a:fillRef>
            <a:effectRef idx="1">
              <a:schemeClr val="accent1">
                <a:hueOff val="0"/>
                <a:satOff val="0"/>
                <a:lumOff val="0"/>
                <a:alphaOff val="0"/>
              </a:schemeClr>
            </a:effectRef>
            <a:fontRef idx="minor">
              <a:schemeClr val="lt1"/>
            </a:fontRef>
          </p:style>
          <p:txBody>
            <a:bodyPr spcFirstLastPara="0" vert="horz" wrap="square" lIns="0" tIns="61722" rIns="0" bIns="0" numCol="1" spcCol="1270" anchor="t" anchorCtr="0">
              <a:noAutofit/>
            </a:bodyPr>
            <a:lstStyle/>
            <a:p>
              <a:pPr defTabSz="800100">
                <a:lnSpc>
                  <a:spcPct val="90000"/>
                </a:lnSpc>
                <a:spcBef>
                  <a:spcPct val="0"/>
                </a:spcBef>
                <a:spcAft>
                  <a:spcPct val="35000"/>
                </a:spcAft>
              </a:pPr>
              <a:endParaRPr lang="en-US" dirty="0">
                <a:solidFill>
                  <a:schemeClr val="tx1"/>
                </a:solidFill>
              </a:endParaRPr>
            </a:p>
          </p:txBody>
        </p:sp>
        <p:sp>
          <p:nvSpPr>
            <p:cNvPr id="22" name="Freeform 21"/>
            <p:cNvSpPr/>
            <p:nvPr/>
          </p:nvSpPr>
          <p:spPr>
            <a:xfrm rot="16200000">
              <a:off x="6256874" y="2666561"/>
              <a:ext cx="3899554" cy="1596885"/>
            </a:xfrm>
            <a:custGeom>
              <a:avLst/>
              <a:gdLst>
                <a:gd name="connsiteX0" fmla="*/ 0 w 1596884"/>
                <a:gd name="connsiteY0" fmla="*/ 79844 h 3899554"/>
                <a:gd name="connsiteX1" fmla="*/ 23386 w 1596884"/>
                <a:gd name="connsiteY1" fmla="*/ 23386 h 3899554"/>
                <a:gd name="connsiteX2" fmla="*/ 79844 w 1596884"/>
                <a:gd name="connsiteY2" fmla="*/ 0 h 3899554"/>
                <a:gd name="connsiteX3" fmla="*/ 1517040 w 1596884"/>
                <a:gd name="connsiteY3" fmla="*/ 0 h 3899554"/>
                <a:gd name="connsiteX4" fmla="*/ 1573498 w 1596884"/>
                <a:gd name="connsiteY4" fmla="*/ 23386 h 3899554"/>
                <a:gd name="connsiteX5" fmla="*/ 1596884 w 1596884"/>
                <a:gd name="connsiteY5" fmla="*/ 79844 h 3899554"/>
                <a:gd name="connsiteX6" fmla="*/ 1596884 w 1596884"/>
                <a:gd name="connsiteY6" fmla="*/ 3819710 h 3899554"/>
                <a:gd name="connsiteX7" fmla="*/ 1573498 w 1596884"/>
                <a:gd name="connsiteY7" fmla="*/ 3876168 h 3899554"/>
                <a:gd name="connsiteX8" fmla="*/ 1517040 w 1596884"/>
                <a:gd name="connsiteY8" fmla="*/ 3899554 h 3899554"/>
                <a:gd name="connsiteX9" fmla="*/ 79844 w 1596884"/>
                <a:gd name="connsiteY9" fmla="*/ 3899554 h 3899554"/>
                <a:gd name="connsiteX10" fmla="*/ 23386 w 1596884"/>
                <a:gd name="connsiteY10" fmla="*/ 3876168 h 3899554"/>
                <a:gd name="connsiteX11" fmla="*/ 0 w 1596884"/>
                <a:gd name="connsiteY11" fmla="*/ 3819710 h 3899554"/>
                <a:gd name="connsiteX12" fmla="*/ 0 w 1596884"/>
                <a:gd name="connsiteY12" fmla="*/ 79844 h 3899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6884" h="3899554">
                  <a:moveTo>
                    <a:pt x="1564187" y="2"/>
                  </a:moveTo>
                  <a:cubicBezTo>
                    <a:pt x="1572859" y="2"/>
                    <a:pt x="1581176" y="20544"/>
                    <a:pt x="1587307" y="57110"/>
                  </a:cubicBezTo>
                  <a:cubicBezTo>
                    <a:pt x="1593439" y="93677"/>
                    <a:pt x="1596884" y="143268"/>
                    <a:pt x="1596884" y="194979"/>
                  </a:cubicBezTo>
                  <a:lnTo>
                    <a:pt x="1596884" y="3704575"/>
                  </a:lnTo>
                  <a:cubicBezTo>
                    <a:pt x="1596884" y="3756286"/>
                    <a:pt x="1593439" y="3805880"/>
                    <a:pt x="1587307" y="3842444"/>
                  </a:cubicBezTo>
                  <a:cubicBezTo>
                    <a:pt x="1581175" y="3879010"/>
                    <a:pt x="1572859" y="3899552"/>
                    <a:pt x="1564187" y="3899552"/>
                  </a:cubicBezTo>
                  <a:lnTo>
                    <a:pt x="32697" y="3899552"/>
                  </a:lnTo>
                  <a:cubicBezTo>
                    <a:pt x="24025" y="3899552"/>
                    <a:pt x="15708" y="3879010"/>
                    <a:pt x="9577" y="3842444"/>
                  </a:cubicBezTo>
                  <a:cubicBezTo>
                    <a:pt x="3445" y="3805877"/>
                    <a:pt x="0" y="3756286"/>
                    <a:pt x="0" y="3704575"/>
                  </a:cubicBezTo>
                  <a:lnTo>
                    <a:pt x="0" y="194979"/>
                  </a:lnTo>
                  <a:cubicBezTo>
                    <a:pt x="0" y="143268"/>
                    <a:pt x="3445" y="93674"/>
                    <a:pt x="9577" y="57110"/>
                  </a:cubicBezTo>
                  <a:cubicBezTo>
                    <a:pt x="15709" y="20544"/>
                    <a:pt x="24025" y="2"/>
                    <a:pt x="32697" y="2"/>
                  </a:cubicBezTo>
                  <a:lnTo>
                    <a:pt x="1564187" y="2"/>
                  </a:lnTo>
                  <a:close/>
                </a:path>
              </a:pathLst>
            </a:custGeom>
            <a:solidFill>
              <a:srgbClr val="FFB9BB"/>
            </a:solidFill>
          </p:spPr>
          <p:style>
            <a:lnRef idx="3">
              <a:schemeClr val="lt1">
                <a:hueOff val="0"/>
                <a:satOff val="0"/>
                <a:lumOff val="0"/>
                <a:alphaOff val="0"/>
              </a:schemeClr>
            </a:lnRef>
            <a:fillRef idx="1">
              <a:scrgbClr r="0" g="0" b="0"/>
            </a:fillRef>
            <a:effectRef idx="1">
              <a:schemeClr val="accent1">
                <a:hueOff val="0"/>
                <a:satOff val="0"/>
                <a:lumOff val="0"/>
                <a:alphaOff val="0"/>
              </a:schemeClr>
            </a:effectRef>
            <a:fontRef idx="minor">
              <a:schemeClr val="lt1"/>
            </a:fontRef>
          </p:style>
          <p:txBody>
            <a:bodyPr spcFirstLastPara="0" vert="horz" wrap="square" lIns="701920" tIns="61722" rIns="80010" bIns="1277508" numCol="1" spcCol="1270" anchor="t" anchorCtr="0">
              <a:noAutofit/>
            </a:bodyPr>
            <a:lstStyle/>
            <a:p>
              <a:pPr algn="r" defTabSz="800100">
                <a:lnSpc>
                  <a:spcPct val="90000"/>
                </a:lnSpc>
                <a:spcBef>
                  <a:spcPct val="0"/>
                </a:spcBef>
                <a:spcAft>
                  <a:spcPct val="35000"/>
                </a:spcAft>
              </a:pPr>
              <a:endParaRPr lang="en-US" dirty="0">
                <a:solidFill>
                  <a:schemeClr val="bg1"/>
                </a:solidFill>
              </a:endParaRPr>
            </a:p>
          </p:txBody>
        </p:sp>
        <p:sp>
          <p:nvSpPr>
            <p:cNvPr id="24" name="Freeform 23"/>
            <p:cNvSpPr/>
            <p:nvPr/>
          </p:nvSpPr>
          <p:spPr>
            <a:xfrm>
              <a:off x="7727586" y="1515227"/>
              <a:ext cx="1189679" cy="3899554"/>
            </a:xfrm>
            <a:custGeom>
              <a:avLst/>
              <a:gdLst>
                <a:gd name="connsiteX0" fmla="*/ 0 w 1189679"/>
                <a:gd name="connsiteY0" fmla="*/ 0 h 3899554"/>
                <a:gd name="connsiteX1" fmla="*/ 1189679 w 1189679"/>
                <a:gd name="connsiteY1" fmla="*/ 0 h 3899554"/>
                <a:gd name="connsiteX2" fmla="*/ 1189679 w 1189679"/>
                <a:gd name="connsiteY2" fmla="*/ 3899554 h 3899554"/>
                <a:gd name="connsiteX3" fmla="*/ 0 w 1189679"/>
                <a:gd name="connsiteY3" fmla="*/ 3899554 h 3899554"/>
                <a:gd name="connsiteX4" fmla="*/ 0 w 1189679"/>
                <a:gd name="connsiteY4" fmla="*/ 0 h 3899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9679" h="3899554">
                  <a:moveTo>
                    <a:pt x="0" y="0"/>
                  </a:moveTo>
                  <a:lnTo>
                    <a:pt x="1189679" y="0"/>
                  </a:lnTo>
                  <a:lnTo>
                    <a:pt x="1189679" y="3899554"/>
                  </a:lnTo>
                  <a:lnTo>
                    <a:pt x="0" y="3899554"/>
                  </a:lnTo>
                  <a:lnTo>
                    <a:pt x="0" y="0"/>
                  </a:lnTo>
                  <a:close/>
                </a:path>
              </a:pathLst>
            </a:custGeom>
            <a:noFill/>
            <a:ln>
              <a:noFill/>
            </a:ln>
            <a:sp3d/>
          </p:spPr>
          <p:style>
            <a:lnRef idx="3">
              <a:scrgbClr r="0" g="0" b="0"/>
            </a:lnRef>
            <a:fillRef idx="1">
              <a:scrgbClr r="0" g="0" b="0"/>
            </a:fillRef>
            <a:effectRef idx="1">
              <a:schemeClr val="accent1">
                <a:hueOff val="0"/>
                <a:satOff val="0"/>
                <a:lumOff val="0"/>
                <a:alphaOff val="0"/>
              </a:schemeClr>
            </a:effectRef>
            <a:fontRef idx="minor">
              <a:schemeClr val="lt1"/>
            </a:fontRef>
          </p:style>
          <p:txBody>
            <a:bodyPr spcFirstLastPara="0" vert="horz" wrap="square" lIns="0" tIns="61722" rIns="0" bIns="0" numCol="1" spcCol="1270" anchor="t" anchorCtr="0">
              <a:noAutofit/>
            </a:bodyPr>
            <a:lstStyle/>
            <a:p>
              <a:pPr defTabSz="800100">
                <a:lnSpc>
                  <a:spcPct val="90000"/>
                </a:lnSpc>
                <a:spcBef>
                  <a:spcPct val="0"/>
                </a:spcBef>
                <a:spcAft>
                  <a:spcPct val="35000"/>
                </a:spcAft>
              </a:pPr>
              <a:endParaRPr lang="en-US" dirty="0">
                <a:solidFill>
                  <a:schemeClr val="tx1"/>
                </a:solidFill>
              </a:endParaRPr>
            </a:p>
          </p:txBody>
        </p:sp>
      </p:grpSp>
      <p:sp>
        <p:nvSpPr>
          <p:cNvPr id="14341" name="TextBox 4"/>
          <p:cNvSpPr txBox="1">
            <a:spLocks noChangeArrowheads="1"/>
          </p:cNvSpPr>
          <p:nvPr/>
        </p:nvSpPr>
        <p:spPr bwMode="auto">
          <a:xfrm>
            <a:off x="1973263" y="2205039"/>
            <a:ext cx="1530350" cy="2031325"/>
          </a:xfrm>
          <a:prstGeom prst="rect">
            <a:avLst/>
          </a:prstGeom>
          <a:noFill/>
          <a:ln w="9525">
            <a:noFill/>
            <a:miter lim="800000"/>
            <a:headEnd/>
            <a:tailEnd/>
          </a:ln>
        </p:spPr>
        <p:txBody>
          <a:bodyPr>
            <a:spAutoFit/>
          </a:bodyPr>
          <a:lstStyle/>
          <a:p>
            <a:pPr algn="l"/>
            <a:r>
              <a:rPr lang="en-US"/>
              <a:t>An OOP language is built around the concept of a software entity called an </a:t>
            </a:r>
            <a:r>
              <a:rPr lang="en-US" b="1" i="1"/>
              <a:t>object</a:t>
            </a:r>
            <a:endParaRPr lang="en-US"/>
          </a:p>
        </p:txBody>
      </p:sp>
      <p:sp>
        <p:nvSpPr>
          <p:cNvPr id="14342" name="TextBox 6"/>
          <p:cNvSpPr txBox="1">
            <a:spLocks noChangeArrowheads="1"/>
          </p:cNvSpPr>
          <p:nvPr/>
        </p:nvSpPr>
        <p:spPr bwMode="auto">
          <a:xfrm>
            <a:off x="7302500" y="2133600"/>
            <a:ext cx="1530350" cy="3416320"/>
          </a:xfrm>
          <a:prstGeom prst="rect">
            <a:avLst/>
          </a:prstGeom>
          <a:noFill/>
          <a:ln w="9525">
            <a:noFill/>
            <a:miter lim="800000"/>
            <a:headEnd/>
            <a:tailEnd/>
          </a:ln>
        </p:spPr>
        <p:txBody>
          <a:bodyPr>
            <a:spAutoFit/>
          </a:bodyPr>
          <a:lstStyle/>
          <a:p>
            <a:pPr algn="l"/>
            <a:r>
              <a:rPr lang="en-US"/>
              <a:t>Objects are based on classes, which are used to define the attributes and behaviors common to all instances of that class</a:t>
            </a:r>
          </a:p>
        </p:txBody>
      </p:sp>
      <p:sp>
        <p:nvSpPr>
          <p:cNvPr id="14343" name="TextBox 7"/>
          <p:cNvSpPr txBox="1">
            <a:spLocks noChangeArrowheads="1"/>
          </p:cNvSpPr>
          <p:nvPr/>
        </p:nvSpPr>
        <p:spPr bwMode="auto">
          <a:xfrm>
            <a:off x="5375275" y="2133601"/>
            <a:ext cx="1728788" cy="2585323"/>
          </a:xfrm>
          <a:prstGeom prst="rect">
            <a:avLst/>
          </a:prstGeom>
          <a:noFill/>
          <a:ln w="9525">
            <a:noFill/>
            <a:miter lim="800000"/>
            <a:headEnd/>
            <a:tailEnd/>
          </a:ln>
        </p:spPr>
        <p:txBody>
          <a:bodyPr>
            <a:spAutoFit/>
          </a:bodyPr>
          <a:lstStyle/>
          <a:p>
            <a:pPr algn="l"/>
            <a:r>
              <a:rPr lang="en-US"/>
              <a:t>Objects communicate through the use of public interfaces and do not need to know the inner workings of other objects</a:t>
            </a:r>
          </a:p>
        </p:txBody>
      </p:sp>
      <p:sp>
        <p:nvSpPr>
          <p:cNvPr id="14344" name="TextBox 8"/>
          <p:cNvSpPr txBox="1">
            <a:spLocks noChangeArrowheads="1"/>
          </p:cNvSpPr>
          <p:nvPr/>
        </p:nvSpPr>
        <p:spPr bwMode="auto">
          <a:xfrm>
            <a:off x="3629025" y="2133601"/>
            <a:ext cx="1530350" cy="3139321"/>
          </a:xfrm>
          <a:prstGeom prst="rect">
            <a:avLst/>
          </a:prstGeom>
          <a:noFill/>
          <a:ln w="9525">
            <a:noFill/>
            <a:miter lim="800000"/>
            <a:headEnd/>
            <a:tailEnd/>
          </a:ln>
        </p:spPr>
        <p:txBody>
          <a:bodyPr>
            <a:spAutoFit/>
          </a:bodyPr>
          <a:lstStyle/>
          <a:p>
            <a:pPr algn="l"/>
            <a:r>
              <a:rPr lang="en-US"/>
              <a:t>An object is defined as the binding of data and the </a:t>
            </a:r>
            <a:r>
              <a:rPr lang="en-US" i="1"/>
              <a:t>relevant</a:t>
            </a:r>
            <a:r>
              <a:rPr lang="en-US"/>
              <a:t> functions and behavior exposed through a public interface</a:t>
            </a:r>
          </a:p>
        </p:txBody>
      </p:sp>
      <p:sp>
        <p:nvSpPr>
          <p:cNvPr id="14345" name="TextBox 9"/>
          <p:cNvSpPr txBox="1">
            <a:spLocks noChangeArrowheads="1"/>
          </p:cNvSpPr>
          <p:nvPr/>
        </p:nvSpPr>
        <p:spPr bwMode="auto">
          <a:xfrm>
            <a:off x="8975726" y="2151063"/>
            <a:ext cx="1693863" cy="1754326"/>
          </a:xfrm>
          <a:prstGeom prst="rect">
            <a:avLst/>
          </a:prstGeom>
          <a:noFill/>
          <a:ln w="9525">
            <a:noFill/>
            <a:miter lim="800000"/>
            <a:headEnd/>
            <a:tailEnd/>
          </a:ln>
        </p:spPr>
        <p:txBody>
          <a:bodyPr>
            <a:spAutoFit/>
          </a:bodyPr>
          <a:lstStyle/>
          <a:p>
            <a:pPr algn="l"/>
            <a:r>
              <a:rPr lang="en-US"/>
              <a:t>Classes have hierarchies that define abstractions </a:t>
            </a:r>
            <a:br>
              <a:rPr lang="en-US"/>
            </a:br>
            <a:r>
              <a:rPr lang="en-US"/>
              <a:t>in their classifications</a:t>
            </a:r>
          </a:p>
        </p:txBody>
      </p:sp>
    </p:spTree>
    <p:extLst>
      <p:ext uri="{BB962C8B-B14F-4D97-AF65-F5344CB8AC3E}">
        <p14:creationId xmlns:p14="http://schemas.microsoft.com/office/powerpoint/2010/main" val="19574410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FD10D9F9-124A-46CA-A425-8595F61C9445}" type="slidenum">
              <a:rPr lang="en-US"/>
              <a:pPr algn="r" eaLnBrk="0" hangingPunct="0">
                <a:spcBef>
                  <a:spcPct val="0"/>
                </a:spcBef>
                <a:buClrTx/>
              </a:pPr>
              <a:t>5</a:t>
            </a:fld>
            <a:endParaRPr lang="en-US"/>
          </a:p>
        </p:txBody>
      </p:sp>
      <p:sp>
        <p:nvSpPr>
          <p:cNvPr id="15363" name="Rectangle 2"/>
          <p:cNvSpPr>
            <a:spLocks noGrp="1" noChangeArrowheads="1"/>
          </p:cNvSpPr>
          <p:nvPr>
            <p:ph type="title" idx="4294967295"/>
          </p:nvPr>
        </p:nvSpPr>
        <p:spPr>
          <a:xfrm>
            <a:off x="932326" y="31751"/>
            <a:ext cx="9373726" cy="1095375"/>
          </a:xfrm>
        </p:spPr>
        <p:txBody>
          <a:bodyPr>
            <a:normAutofit fontScale="90000"/>
          </a:bodyPr>
          <a:lstStyle/>
          <a:p>
            <a:pPr eaLnBrk="1" hangingPunct="1"/>
            <a:br>
              <a:rPr lang="en-US" dirty="0"/>
            </a:br>
            <a:r>
              <a:rPr lang="en-US" dirty="0"/>
              <a:t>Object-Oriented Programming (OOP)</a:t>
            </a:r>
          </a:p>
        </p:txBody>
      </p:sp>
      <p:sp>
        <p:nvSpPr>
          <p:cNvPr id="15364" name="Rectangle 3"/>
          <p:cNvSpPr>
            <a:spLocks noChangeArrowheads="1"/>
          </p:cNvSpPr>
          <p:nvPr/>
        </p:nvSpPr>
        <p:spPr bwMode="auto">
          <a:xfrm>
            <a:off x="932325" y="1367632"/>
            <a:ext cx="8502650" cy="4868863"/>
          </a:xfrm>
          <a:prstGeom prst="rect">
            <a:avLst/>
          </a:prstGeom>
          <a:noFill/>
          <a:ln w="12700">
            <a:noFill/>
            <a:miter lim="800000"/>
            <a:headEnd/>
            <a:tailEnd/>
          </a:ln>
        </p:spPr>
        <p:txBody>
          <a:bodyPr lIns="90488" tIns="44450" rIns="90488" bIns="44450"/>
          <a:lstStyle/>
          <a:p>
            <a:pPr marL="342900" indent="-342900">
              <a:spcBef>
                <a:spcPct val="25000"/>
              </a:spcBef>
              <a:buFontTx/>
              <a:buChar char="•"/>
            </a:pPr>
            <a:r>
              <a:rPr lang="en-US" sz="2400" dirty="0"/>
              <a:t>Object orientation is a powerful means of expressing a problem domain and its solution, but it is still subject to limitations and pitfalls.</a:t>
            </a:r>
          </a:p>
          <a:p>
            <a:pPr marL="342900" indent="-342900">
              <a:spcBef>
                <a:spcPct val="25000"/>
              </a:spcBef>
              <a:buFontTx/>
              <a:buChar char="•"/>
            </a:pPr>
            <a:r>
              <a:rPr lang="en-US" sz="2400" dirty="0"/>
              <a:t>The mindset of an OO designer must be focused on creating small, simple re-usable components that can be combined to create more complex systems.</a:t>
            </a:r>
          </a:p>
          <a:p>
            <a:pPr marL="342900" indent="-342900">
              <a:spcBef>
                <a:spcPct val="25000"/>
              </a:spcBef>
              <a:buFontTx/>
              <a:buChar char="•"/>
            </a:pPr>
            <a:endParaRPr lang="en-US" sz="2400" dirty="0"/>
          </a:p>
        </p:txBody>
      </p:sp>
    </p:spTree>
    <p:extLst>
      <p:ext uri="{BB962C8B-B14F-4D97-AF65-F5344CB8AC3E}">
        <p14:creationId xmlns:p14="http://schemas.microsoft.com/office/powerpoint/2010/main" val="2381420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76E1E987-AD80-4F10-84D4-4C68F416FEE3}" type="slidenum">
              <a:rPr lang="en-US"/>
              <a:pPr algn="r" eaLnBrk="0" hangingPunct="0">
                <a:spcBef>
                  <a:spcPct val="0"/>
                </a:spcBef>
                <a:buClrTx/>
              </a:pPr>
              <a:t>6</a:t>
            </a:fld>
            <a:endParaRPr lang="en-US"/>
          </a:p>
        </p:txBody>
      </p:sp>
      <p:sp>
        <p:nvSpPr>
          <p:cNvPr id="16387" name="Rectangle 2"/>
          <p:cNvSpPr>
            <a:spLocks noGrp="1" noChangeArrowheads="1"/>
          </p:cNvSpPr>
          <p:nvPr>
            <p:ph type="title" idx="4294967295"/>
          </p:nvPr>
        </p:nvSpPr>
        <p:spPr>
          <a:xfrm>
            <a:off x="2162176" y="31751"/>
            <a:ext cx="8143875" cy="1095375"/>
          </a:xfrm>
        </p:spPr>
        <p:txBody>
          <a:bodyPr/>
          <a:lstStyle/>
          <a:p>
            <a:pPr eaLnBrk="1" hangingPunct="1"/>
            <a:br>
              <a:rPr lang="en-US" dirty="0"/>
            </a:br>
            <a:r>
              <a:rPr lang="en-US" dirty="0"/>
              <a:t>Design by Interface</a:t>
            </a:r>
          </a:p>
        </p:txBody>
      </p:sp>
      <p:sp>
        <p:nvSpPr>
          <p:cNvPr id="16388" name="Rectangle 3"/>
          <p:cNvSpPr>
            <a:spLocks noChangeArrowheads="1"/>
          </p:cNvSpPr>
          <p:nvPr/>
        </p:nvSpPr>
        <p:spPr bwMode="auto">
          <a:xfrm>
            <a:off x="642958" y="1367632"/>
            <a:ext cx="8502650" cy="4868863"/>
          </a:xfrm>
          <a:prstGeom prst="rect">
            <a:avLst/>
          </a:prstGeom>
          <a:noFill/>
          <a:ln w="12700">
            <a:noFill/>
            <a:miter lim="800000"/>
            <a:headEnd/>
            <a:tailEnd/>
          </a:ln>
        </p:spPr>
        <p:txBody>
          <a:bodyPr lIns="90488" tIns="44450" rIns="90488" bIns="44450"/>
          <a:lstStyle/>
          <a:p>
            <a:pPr marL="342900" indent="-342900">
              <a:spcBef>
                <a:spcPct val="25000"/>
              </a:spcBef>
              <a:buFontTx/>
              <a:buChar char="•"/>
            </a:pPr>
            <a:r>
              <a:rPr lang="en-US" sz="2400" dirty="0"/>
              <a:t>An OO designer needs to separate the concerns of </a:t>
            </a:r>
            <a:r>
              <a:rPr lang="en-US" sz="2400" i="1" dirty="0"/>
              <a:t>behavior </a:t>
            </a:r>
            <a:r>
              <a:rPr lang="en-US" sz="2400" dirty="0"/>
              <a:t>from the concerns of </a:t>
            </a:r>
            <a:r>
              <a:rPr lang="en-US" sz="2400" i="1" dirty="0"/>
              <a:t>implementation.</a:t>
            </a:r>
          </a:p>
          <a:p>
            <a:pPr marL="342900" indent="-342900">
              <a:spcBef>
                <a:spcPct val="25000"/>
              </a:spcBef>
              <a:buFontTx/>
              <a:buChar char="•"/>
            </a:pPr>
            <a:r>
              <a:rPr lang="en-US" sz="2400" dirty="0"/>
              <a:t>It is a good principle to first define </a:t>
            </a:r>
            <a:r>
              <a:rPr lang="en-US" sz="2400" i="1" dirty="0"/>
              <a:t>behavior </a:t>
            </a:r>
            <a:r>
              <a:rPr lang="en-US" sz="2400" dirty="0"/>
              <a:t>by defining the interfaces that will be implemented by a class of objects.</a:t>
            </a:r>
          </a:p>
          <a:p>
            <a:pPr marL="342900" indent="-342900">
              <a:spcBef>
                <a:spcPct val="25000"/>
              </a:spcBef>
              <a:buFontTx/>
              <a:buChar char="•"/>
            </a:pPr>
            <a:r>
              <a:rPr lang="en-US" sz="2400" dirty="0"/>
              <a:t>Defining interfaces first imposes a mind-set of determining how the different objects communicate with each other.</a:t>
            </a:r>
          </a:p>
          <a:p>
            <a:pPr marL="342900" indent="-342900">
              <a:spcBef>
                <a:spcPct val="25000"/>
              </a:spcBef>
              <a:buFontTx/>
              <a:buChar char="•"/>
            </a:pPr>
            <a:r>
              <a:rPr lang="en-US" sz="2400" dirty="0"/>
              <a:t>Client objects should only be aware of the interfaces that are implemented by the objects they are dependent on.</a:t>
            </a:r>
          </a:p>
          <a:p>
            <a:pPr marL="342900" indent="-342900">
              <a:spcBef>
                <a:spcPct val="25000"/>
              </a:spcBef>
              <a:buFontTx/>
              <a:buChar char="•"/>
            </a:pPr>
            <a:r>
              <a:rPr lang="en-US" sz="2400" dirty="0"/>
              <a:t>The exposed interfaces should present parameters and return types that are not dependent on the implementation details.</a:t>
            </a:r>
          </a:p>
        </p:txBody>
      </p:sp>
    </p:spTree>
    <p:extLst>
      <p:ext uri="{BB962C8B-B14F-4D97-AF65-F5344CB8AC3E}">
        <p14:creationId xmlns:p14="http://schemas.microsoft.com/office/powerpoint/2010/main" val="2082759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FB4629BC-843F-4CDC-B4E4-95A1B7EF4CFE}" type="slidenum">
              <a:rPr lang="en-US"/>
              <a:pPr algn="r" eaLnBrk="0" hangingPunct="0">
                <a:spcBef>
                  <a:spcPct val="0"/>
                </a:spcBef>
                <a:buClrTx/>
              </a:pPr>
              <a:t>7</a:t>
            </a:fld>
            <a:endParaRPr lang="en-US"/>
          </a:p>
        </p:txBody>
      </p:sp>
      <p:sp>
        <p:nvSpPr>
          <p:cNvPr id="17411" name="Rectangle 2"/>
          <p:cNvSpPr>
            <a:spLocks noGrp="1" noChangeArrowheads="1"/>
          </p:cNvSpPr>
          <p:nvPr>
            <p:ph type="title" idx="4294967295"/>
          </p:nvPr>
        </p:nvSpPr>
        <p:spPr>
          <a:xfrm>
            <a:off x="2162176" y="31751"/>
            <a:ext cx="8143875" cy="1095375"/>
          </a:xfrm>
        </p:spPr>
        <p:txBody>
          <a:bodyPr/>
          <a:lstStyle/>
          <a:p>
            <a:pPr eaLnBrk="1" hangingPunct="1"/>
            <a:br>
              <a:rPr lang="en-US"/>
            </a:br>
            <a:r>
              <a:rPr lang="en-US"/>
              <a:t>High Cohesion</a:t>
            </a:r>
          </a:p>
        </p:txBody>
      </p:sp>
      <p:sp>
        <p:nvSpPr>
          <p:cNvPr id="17412" name="Rectangle 3"/>
          <p:cNvSpPr>
            <a:spLocks noChangeArrowheads="1"/>
          </p:cNvSpPr>
          <p:nvPr/>
        </p:nvSpPr>
        <p:spPr bwMode="auto">
          <a:xfrm>
            <a:off x="723980" y="1367632"/>
            <a:ext cx="8502650" cy="4868863"/>
          </a:xfrm>
          <a:prstGeom prst="rect">
            <a:avLst/>
          </a:prstGeom>
          <a:noFill/>
          <a:ln w="12700">
            <a:noFill/>
            <a:miter lim="800000"/>
            <a:headEnd/>
            <a:tailEnd/>
          </a:ln>
        </p:spPr>
        <p:txBody>
          <a:bodyPr lIns="90488" tIns="44450" rIns="90488" bIns="44450"/>
          <a:lstStyle/>
          <a:p>
            <a:pPr marL="342900" indent="-342900">
              <a:spcBef>
                <a:spcPct val="25000"/>
              </a:spcBef>
              <a:buFontTx/>
              <a:buChar char="•"/>
            </a:pPr>
            <a:r>
              <a:rPr lang="en-US" sz="2400" dirty="0"/>
              <a:t>It is important to remember that an object binds </a:t>
            </a:r>
            <a:r>
              <a:rPr lang="en-US" sz="2400" b="1" i="1" dirty="0"/>
              <a:t>relevant </a:t>
            </a:r>
            <a:r>
              <a:rPr lang="en-US" sz="2400" dirty="0"/>
              <a:t>data and behavior together.</a:t>
            </a:r>
          </a:p>
          <a:p>
            <a:pPr marL="342900" indent="-342900">
              <a:spcBef>
                <a:spcPct val="25000"/>
              </a:spcBef>
              <a:buFontTx/>
              <a:buChar char="•"/>
            </a:pPr>
            <a:r>
              <a:rPr lang="en-US" sz="2400" dirty="0"/>
              <a:t>A common pitfall in OO is designing an object to be able to do too many, possibly unrelated or loosely related things (low cohesion).</a:t>
            </a:r>
          </a:p>
          <a:p>
            <a:pPr marL="342900" indent="-342900">
              <a:spcBef>
                <a:spcPct val="25000"/>
              </a:spcBef>
              <a:buFontTx/>
              <a:buChar char="•"/>
            </a:pPr>
            <a:r>
              <a:rPr lang="en-US" sz="2400" dirty="0"/>
              <a:t>An object exhibits high cohesion if all of its behavior is strongly related within the context of the object’s overall functionality.</a:t>
            </a:r>
          </a:p>
          <a:p>
            <a:pPr marL="342900" indent="-342900">
              <a:spcBef>
                <a:spcPct val="25000"/>
              </a:spcBef>
              <a:buFontTx/>
              <a:buChar char="•"/>
            </a:pPr>
            <a:r>
              <a:rPr lang="en-US" sz="2400" dirty="0"/>
              <a:t>The functionality of the object itself must be designed with a very focused and specific goal.</a:t>
            </a:r>
          </a:p>
          <a:p>
            <a:pPr marL="342900" indent="-342900">
              <a:spcBef>
                <a:spcPct val="25000"/>
              </a:spcBef>
            </a:pPr>
            <a:endParaRPr lang="en-US" sz="2400" dirty="0"/>
          </a:p>
        </p:txBody>
      </p:sp>
    </p:spTree>
    <p:extLst>
      <p:ext uri="{BB962C8B-B14F-4D97-AF65-F5344CB8AC3E}">
        <p14:creationId xmlns:p14="http://schemas.microsoft.com/office/powerpoint/2010/main" val="111324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604E2901-BECB-47C2-9B91-5E215C4D4D66}" type="slidenum">
              <a:rPr lang="en-US"/>
              <a:pPr algn="r" eaLnBrk="0" hangingPunct="0">
                <a:spcBef>
                  <a:spcPct val="0"/>
                </a:spcBef>
                <a:buClrTx/>
              </a:pPr>
              <a:t>8</a:t>
            </a:fld>
            <a:endParaRPr lang="en-US"/>
          </a:p>
        </p:txBody>
      </p:sp>
      <p:sp>
        <p:nvSpPr>
          <p:cNvPr id="18435" name="Rectangle 2"/>
          <p:cNvSpPr>
            <a:spLocks noGrp="1" noChangeArrowheads="1"/>
          </p:cNvSpPr>
          <p:nvPr>
            <p:ph type="title" idx="4294967295"/>
          </p:nvPr>
        </p:nvSpPr>
        <p:spPr>
          <a:xfrm>
            <a:off x="2162176" y="31751"/>
            <a:ext cx="8143875" cy="1095375"/>
          </a:xfrm>
        </p:spPr>
        <p:txBody>
          <a:bodyPr/>
          <a:lstStyle/>
          <a:p>
            <a:pPr eaLnBrk="1" hangingPunct="1"/>
            <a:br>
              <a:rPr lang="en-US"/>
            </a:br>
            <a:r>
              <a:rPr lang="en-US"/>
              <a:t>Loose Coupling</a:t>
            </a:r>
          </a:p>
        </p:txBody>
      </p:sp>
      <p:sp>
        <p:nvSpPr>
          <p:cNvPr id="18436" name="Rectangle 3"/>
          <p:cNvSpPr>
            <a:spLocks noChangeArrowheads="1"/>
          </p:cNvSpPr>
          <p:nvPr/>
        </p:nvSpPr>
        <p:spPr bwMode="auto">
          <a:xfrm>
            <a:off x="758705" y="1397000"/>
            <a:ext cx="8502650" cy="4868863"/>
          </a:xfrm>
          <a:prstGeom prst="rect">
            <a:avLst/>
          </a:prstGeom>
          <a:noFill/>
          <a:ln w="12700">
            <a:noFill/>
            <a:miter lim="800000"/>
            <a:headEnd/>
            <a:tailEnd/>
          </a:ln>
        </p:spPr>
        <p:txBody>
          <a:bodyPr lIns="90488" tIns="44450" rIns="90488" bIns="44450"/>
          <a:lstStyle/>
          <a:p>
            <a:pPr marL="342900" indent="-342900">
              <a:spcBef>
                <a:spcPct val="25000"/>
              </a:spcBef>
              <a:buFontTx/>
              <a:buChar char="•"/>
            </a:pPr>
            <a:r>
              <a:rPr lang="en-US" sz="2400" dirty="0"/>
              <a:t>An object is loosely coupled with another object when:</a:t>
            </a:r>
          </a:p>
          <a:p>
            <a:pPr marL="342900" indent="-342900">
              <a:spcBef>
                <a:spcPct val="25000"/>
              </a:spcBef>
              <a:buFontTx/>
              <a:buChar char="•"/>
            </a:pPr>
            <a:endParaRPr lang="en-US" sz="2400" dirty="0"/>
          </a:p>
          <a:p>
            <a:pPr marL="342900" indent="-342900">
              <a:spcBef>
                <a:spcPct val="25000"/>
              </a:spcBef>
              <a:buFontTx/>
              <a:buChar char="•"/>
            </a:pPr>
            <a:endParaRPr lang="en-US" sz="2400" dirty="0"/>
          </a:p>
          <a:p>
            <a:pPr marL="342900" indent="-342900">
              <a:spcBef>
                <a:spcPct val="25000"/>
              </a:spcBef>
              <a:buFontTx/>
              <a:buChar char="•"/>
            </a:pPr>
            <a:endParaRPr lang="en-US" sz="2400" dirty="0"/>
          </a:p>
          <a:p>
            <a:pPr marL="342900" indent="-342900">
              <a:spcBef>
                <a:spcPct val="25000"/>
              </a:spcBef>
              <a:buFontTx/>
              <a:buChar char="•"/>
            </a:pPr>
            <a:endParaRPr lang="en-US" sz="2400" dirty="0"/>
          </a:p>
          <a:p>
            <a:pPr marL="342900" indent="-342900">
              <a:spcBef>
                <a:spcPct val="25000"/>
              </a:spcBef>
              <a:buFontTx/>
              <a:buChar char="•"/>
            </a:pPr>
            <a:endParaRPr lang="en-US" sz="2400" dirty="0"/>
          </a:p>
          <a:p>
            <a:pPr marL="342900" indent="-342900">
              <a:spcBef>
                <a:spcPct val="25000"/>
              </a:spcBef>
              <a:buFontTx/>
              <a:buChar char="•"/>
            </a:pPr>
            <a:endParaRPr lang="en-US" sz="2400" dirty="0"/>
          </a:p>
          <a:p>
            <a:pPr marL="342900" indent="-342900">
              <a:spcBef>
                <a:spcPct val="25000"/>
              </a:spcBef>
              <a:buFontTx/>
              <a:buChar char="•"/>
            </a:pPr>
            <a:r>
              <a:rPr lang="en-US" sz="2400" dirty="0"/>
              <a:t>Is a natural result of high cohesion and designing by interfaces </a:t>
            </a:r>
          </a:p>
          <a:p>
            <a:pPr marL="342900" indent="-342900">
              <a:spcBef>
                <a:spcPct val="25000"/>
              </a:spcBef>
              <a:buFontTx/>
              <a:buChar char="•"/>
            </a:pPr>
            <a:endParaRPr lang="en-US" sz="2400" dirty="0"/>
          </a:p>
          <a:p>
            <a:pPr marL="342900" indent="-342900">
              <a:spcBef>
                <a:spcPct val="25000"/>
              </a:spcBef>
              <a:buFontTx/>
              <a:buChar char="•"/>
            </a:pPr>
            <a:endParaRPr lang="en-US" sz="2400" dirty="0"/>
          </a:p>
        </p:txBody>
      </p:sp>
      <p:graphicFrame>
        <p:nvGraphicFramePr>
          <p:cNvPr id="5" name="Diagram 4"/>
          <p:cNvGraphicFramePr/>
          <p:nvPr/>
        </p:nvGraphicFramePr>
        <p:xfrm>
          <a:off x="3048000" y="1397000"/>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01076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4ECF3045-44AF-4BD8-A9C1-4CD45579B04E}" type="slidenum">
              <a:rPr lang="en-US"/>
              <a:pPr algn="r" eaLnBrk="0" hangingPunct="0">
                <a:spcBef>
                  <a:spcPct val="0"/>
                </a:spcBef>
                <a:buClrTx/>
              </a:pPr>
              <a:t>9</a:t>
            </a:fld>
            <a:endParaRPr lang="en-US"/>
          </a:p>
        </p:txBody>
      </p:sp>
      <p:sp>
        <p:nvSpPr>
          <p:cNvPr id="19459" name="Rectangle 2"/>
          <p:cNvSpPr>
            <a:spLocks noGrp="1" noChangeArrowheads="1"/>
          </p:cNvSpPr>
          <p:nvPr>
            <p:ph type="title" idx="4294967295"/>
          </p:nvPr>
        </p:nvSpPr>
        <p:spPr>
          <a:xfrm>
            <a:off x="2162176" y="31751"/>
            <a:ext cx="8143875" cy="1095375"/>
          </a:xfrm>
        </p:spPr>
        <p:txBody>
          <a:bodyPr/>
          <a:lstStyle/>
          <a:p>
            <a:pPr eaLnBrk="1" hangingPunct="1"/>
            <a:br>
              <a:rPr lang="en-US"/>
            </a:br>
            <a:r>
              <a:rPr lang="en-US"/>
              <a:t> Code by Interface</a:t>
            </a:r>
          </a:p>
        </p:txBody>
      </p:sp>
      <p:sp>
        <p:nvSpPr>
          <p:cNvPr id="11268" name="AutoShape 3"/>
          <p:cNvSpPr>
            <a:spLocks noChangeArrowheads="1"/>
          </p:cNvSpPr>
          <p:nvPr/>
        </p:nvSpPr>
        <p:spPr bwMode="auto">
          <a:xfrm>
            <a:off x="4095751" y="3643314"/>
            <a:ext cx="2297113" cy="1138237"/>
          </a:xfrm>
          <a:prstGeom prst="flowChartDocument">
            <a:avLst/>
          </a:prstGeom>
          <a:solidFill>
            <a:schemeClr val="accent5">
              <a:lumMod val="40000"/>
              <a:lumOff val="60000"/>
            </a:schemeClr>
          </a:solidFill>
          <a:ln w="12700" cap="flat" cmpd="sng" algn="ctr">
            <a:solidFill>
              <a:schemeClr val="tx1"/>
            </a:solidFill>
            <a:prstDash val="dash"/>
            <a:round/>
            <a:headEnd type="none" w="med" len="med"/>
            <a:tailEnd type="triangle" w="med" len="med"/>
          </a:ln>
          <a:effectLst/>
        </p:spPr>
        <p:txBody>
          <a:bodyPr lIns="90488" tIns="91440" rIns="90488" bIns="91440" anchor="ctr"/>
          <a:lstStyle/>
          <a:p>
            <a:pPr algn="l">
              <a:defRPr/>
            </a:pPr>
            <a:r>
              <a:rPr lang="en-US" sz="1600" dirty="0">
                <a:latin typeface="Arial" charset="0"/>
              </a:rPr>
              <a:t>public execute(Details)</a:t>
            </a:r>
          </a:p>
        </p:txBody>
      </p:sp>
      <p:sp>
        <p:nvSpPr>
          <p:cNvPr id="11269" name="Text Box 4"/>
          <p:cNvSpPr txBox="1">
            <a:spLocks noChangeArrowheads="1"/>
          </p:cNvSpPr>
          <p:nvPr/>
        </p:nvSpPr>
        <p:spPr bwMode="auto">
          <a:xfrm>
            <a:off x="4095751" y="3237857"/>
            <a:ext cx="2297113" cy="461665"/>
          </a:xfrm>
          <a:prstGeom prst="rect">
            <a:avLst/>
          </a:prstGeom>
          <a:solidFill>
            <a:schemeClr val="accent5">
              <a:lumMod val="75000"/>
            </a:schemeClr>
          </a:solidFill>
          <a:ln>
            <a:headEnd/>
            <a:tailEnd/>
          </a:ln>
        </p:spPr>
        <p:style>
          <a:lnRef idx="3">
            <a:schemeClr val="lt1"/>
          </a:lnRef>
          <a:fillRef idx="1">
            <a:schemeClr val="accent1"/>
          </a:fillRef>
          <a:effectRef idx="1">
            <a:schemeClr val="accent1"/>
          </a:effectRef>
          <a:fontRef idx="minor">
            <a:schemeClr val="lt1"/>
          </a:fontRef>
        </p:style>
        <p:txBody>
          <a:bodyPr lIns="90488" tIns="91440" rIns="90488" bIns="91440" anchor="ctr">
            <a:spAutoFit/>
          </a:bodyPr>
          <a:lstStyle/>
          <a:p>
            <a:pPr marL="342900" indent="-342900">
              <a:spcBef>
                <a:spcPct val="50000"/>
              </a:spcBef>
              <a:defRPr/>
            </a:pPr>
            <a:r>
              <a:rPr lang="en-US" b="1" dirty="0">
                <a:solidFill>
                  <a:schemeClr val="tx1"/>
                </a:solidFill>
              </a:rPr>
              <a:t>Interface</a:t>
            </a:r>
          </a:p>
        </p:txBody>
      </p:sp>
      <p:sp>
        <p:nvSpPr>
          <p:cNvPr id="11270" name="AutoShape 5"/>
          <p:cNvSpPr>
            <a:spLocks noChangeArrowheads="1"/>
          </p:cNvSpPr>
          <p:nvPr/>
        </p:nvSpPr>
        <p:spPr bwMode="auto">
          <a:xfrm>
            <a:off x="6832600" y="1749425"/>
            <a:ext cx="3473450" cy="1360488"/>
          </a:xfrm>
          <a:prstGeom prst="flowChartDocument">
            <a:avLst/>
          </a:prstGeom>
          <a:solidFill>
            <a:schemeClr val="accent2">
              <a:lumMod val="20000"/>
              <a:lumOff val="80000"/>
            </a:schemeClr>
          </a:solidFill>
          <a:ln w="12700" cap="flat" cmpd="sng" algn="ctr">
            <a:solidFill>
              <a:schemeClr val="tx1"/>
            </a:solidFill>
            <a:prstDash val="dash"/>
            <a:round/>
            <a:headEnd type="none" w="med" len="med"/>
            <a:tailEnd type="triangle" w="med" len="med"/>
          </a:ln>
          <a:effectLst/>
        </p:spPr>
        <p:txBody>
          <a:bodyPr lIns="90488" tIns="91440" rIns="90488" bIns="91440" anchor="ctr"/>
          <a:lstStyle/>
          <a:p>
            <a:pPr algn="l">
              <a:defRPr/>
            </a:pPr>
            <a:endParaRPr lang="en-US" sz="1600" dirty="0">
              <a:latin typeface="Arial" charset="0"/>
            </a:endParaRPr>
          </a:p>
          <a:p>
            <a:pPr algn="l">
              <a:defRPr/>
            </a:pPr>
            <a:r>
              <a:rPr lang="en-US" sz="1600" dirty="0">
                <a:latin typeface="Arial" charset="0"/>
              </a:rPr>
              <a:t>public execute(Details){</a:t>
            </a:r>
          </a:p>
          <a:p>
            <a:pPr algn="l">
              <a:defRPr/>
            </a:pPr>
            <a:r>
              <a:rPr lang="en-US" sz="1600" dirty="0">
                <a:latin typeface="Arial" charset="0"/>
              </a:rPr>
              <a:t> //actual implementation</a:t>
            </a:r>
          </a:p>
          <a:p>
            <a:pPr algn="l">
              <a:defRPr/>
            </a:pPr>
            <a:r>
              <a:rPr lang="en-US" sz="1600" dirty="0">
                <a:latin typeface="Arial" charset="0"/>
              </a:rPr>
              <a:t> …</a:t>
            </a:r>
          </a:p>
          <a:p>
            <a:pPr algn="l">
              <a:defRPr/>
            </a:pPr>
            <a:r>
              <a:rPr lang="en-US" sz="1600" dirty="0">
                <a:latin typeface="Arial" charset="0"/>
              </a:rPr>
              <a:t>}</a:t>
            </a:r>
          </a:p>
        </p:txBody>
      </p:sp>
      <p:sp>
        <p:nvSpPr>
          <p:cNvPr id="11271" name="Text Box 6"/>
          <p:cNvSpPr txBox="1">
            <a:spLocks noChangeArrowheads="1"/>
          </p:cNvSpPr>
          <p:nvPr/>
        </p:nvSpPr>
        <p:spPr bwMode="auto">
          <a:xfrm>
            <a:off x="6848476" y="1348732"/>
            <a:ext cx="3457575" cy="461665"/>
          </a:xfrm>
          <a:prstGeom prst="rect">
            <a:avLst/>
          </a:prstGeom>
          <a:solidFill>
            <a:schemeClr val="accent2">
              <a:lumMod val="60000"/>
              <a:lumOff val="40000"/>
            </a:schemeClr>
          </a:solidFill>
          <a:ln>
            <a:headEnd/>
            <a:tailEnd/>
          </a:ln>
        </p:spPr>
        <p:style>
          <a:lnRef idx="3">
            <a:schemeClr val="lt1"/>
          </a:lnRef>
          <a:fillRef idx="1">
            <a:schemeClr val="accent2"/>
          </a:fillRef>
          <a:effectRef idx="1">
            <a:schemeClr val="accent2"/>
          </a:effectRef>
          <a:fontRef idx="minor">
            <a:schemeClr val="lt1"/>
          </a:fontRef>
        </p:style>
        <p:txBody>
          <a:bodyPr lIns="90488" tIns="91440" rIns="90488" bIns="91440" anchor="ctr">
            <a:spAutoFit/>
          </a:bodyPr>
          <a:lstStyle/>
          <a:p>
            <a:pPr marL="342900" indent="-342900">
              <a:spcBef>
                <a:spcPct val="50000"/>
              </a:spcBef>
              <a:defRPr/>
            </a:pPr>
            <a:r>
              <a:rPr lang="en-US" b="1" dirty="0">
                <a:solidFill>
                  <a:schemeClr val="tx1"/>
                </a:solidFill>
              </a:rPr>
              <a:t>Interface Implementation 1</a:t>
            </a:r>
          </a:p>
        </p:txBody>
      </p:sp>
      <p:sp>
        <p:nvSpPr>
          <p:cNvPr id="11272" name="AutoShape 8"/>
          <p:cNvSpPr>
            <a:spLocks noChangeArrowheads="1"/>
          </p:cNvSpPr>
          <p:nvPr/>
        </p:nvSpPr>
        <p:spPr bwMode="auto">
          <a:xfrm>
            <a:off x="7621588" y="3643313"/>
            <a:ext cx="2832100" cy="1219200"/>
          </a:xfrm>
          <a:prstGeom prst="flowChartDocument">
            <a:avLst/>
          </a:prstGeom>
          <a:solidFill>
            <a:schemeClr val="accent2">
              <a:lumMod val="20000"/>
              <a:lumOff val="80000"/>
            </a:schemeClr>
          </a:solidFill>
          <a:ln w="12700" cap="flat" cmpd="sng" algn="ctr">
            <a:solidFill>
              <a:schemeClr val="tx1"/>
            </a:solidFill>
            <a:prstDash val="dash"/>
            <a:round/>
            <a:headEnd type="none" w="med" len="med"/>
            <a:tailEnd type="triangle" w="med" len="med"/>
          </a:ln>
          <a:effectLst/>
        </p:spPr>
        <p:txBody>
          <a:bodyPr lIns="90488" tIns="91440" rIns="90488" bIns="91440" anchor="ctr"/>
          <a:lstStyle/>
          <a:p>
            <a:pPr algn="l">
              <a:defRPr/>
            </a:pPr>
            <a:endParaRPr lang="en-US" sz="1600" dirty="0">
              <a:latin typeface="Arial" charset="0"/>
            </a:endParaRPr>
          </a:p>
          <a:p>
            <a:pPr algn="l">
              <a:defRPr/>
            </a:pPr>
            <a:r>
              <a:rPr lang="en-US" sz="1600" dirty="0">
                <a:latin typeface="Arial" charset="0"/>
              </a:rPr>
              <a:t>public execute(Details){</a:t>
            </a:r>
          </a:p>
          <a:p>
            <a:pPr algn="l">
              <a:defRPr/>
            </a:pPr>
            <a:r>
              <a:rPr lang="en-US" sz="1600" dirty="0">
                <a:latin typeface="Arial" charset="0"/>
              </a:rPr>
              <a:t> //fake data for testing</a:t>
            </a:r>
          </a:p>
          <a:p>
            <a:pPr algn="l">
              <a:defRPr/>
            </a:pPr>
            <a:r>
              <a:rPr lang="en-US" sz="1600" dirty="0">
                <a:latin typeface="Arial" charset="0"/>
              </a:rPr>
              <a:t> …</a:t>
            </a:r>
          </a:p>
          <a:p>
            <a:pPr algn="l">
              <a:defRPr/>
            </a:pPr>
            <a:r>
              <a:rPr lang="en-US" sz="1600" dirty="0">
                <a:latin typeface="Arial" charset="0"/>
              </a:rPr>
              <a:t>}</a:t>
            </a:r>
          </a:p>
        </p:txBody>
      </p:sp>
      <p:sp>
        <p:nvSpPr>
          <p:cNvPr id="11273" name="Text Box 9"/>
          <p:cNvSpPr txBox="1">
            <a:spLocks noChangeArrowheads="1"/>
          </p:cNvSpPr>
          <p:nvPr/>
        </p:nvSpPr>
        <p:spPr bwMode="auto">
          <a:xfrm>
            <a:off x="7621588" y="3215632"/>
            <a:ext cx="2832100" cy="461665"/>
          </a:xfrm>
          <a:prstGeom prst="rect">
            <a:avLst/>
          </a:prstGeom>
          <a:solidFill>
            <a:schemeClr val="accent2">
              <a:lumMod val="60000"/>
              <a:lumOff val="40000"/>
            </a:schemeClr>
          </a:solidFill>
          <a:ln>
            <a:headEnd/>
            <a:tailEnd/>
          </a:ln>
        </p:spPr>
        <p:style>
          <a:lnRef idx="3">
            <a:schemeClr val="lt1"/>
          </a:lnRef>
          <a:fillRef idx="1">
            <a:schemeClr val="accent2"/>
          </a:fillRef>
          <a:effectRef idx="1">
            <a:schemeClr val="accent2"/>
          </a:effectRef>
          <a:fontRef idx="minor">
            <a:schemeClr val="lt1"/>
          </a:fontRef>
        </p:style>
        <p:txBody>
          <a:bodyPr lIns="90488" tIns="91440" rIns="90488" bIns="91440" anchor="ctr">
            <a:spAutoFit/>
          </a:bodyPr>
          <a:lstStyle/>
          <a:p>
            <a:pPr>
              <a:spcBef>
                <a:spcPct val="50000"/>
              </a:spcBef>
              <a:defRPr/>
            </a:pPr>
            <a:r>
              <a:rPr lang="en-US" b="1" dirty="0">
                <a:solidFill>
                  <a:schemeClr val="tx1"/>
                </a:solidFill>
              </a:rPr>
              <a:t>Mock Implementation</a:t>
            </a:r>
          </a:p>
        </p:txBody>
      </p:sp>
      <p:sp>
        <p:nvSpPr>
          <p:cNvPr id="11274" name="AutoShape 10"/>
          <p:cNvSpPr>
            <a:spLocks noChangeArrowheads="1"/>
          </p:cNvSpPr>
          <p:nvPr/>
        </p:nvSpPr>
        <p:spPr bwMode="auto">
          <a:xfrm>
            <a:off x="6848475" y="5480050"/>
            <a:ext cx="3105150" cy="1219200"/>
          </a:xfrm>
          <a:prstGeom prst="flowChartDocument">
            <a:avLst/>
          </a:prstGeom>
          <a:solidFill>
            <a:schemeClr val="accent2">
              <a:lumMod val="20000"/>
              <a:lumOff val="80000"/>
            </a:schemeClr>
          </a:solidFill>
          <a:ln w="12700" cap="flat" cmpd="sng" algn="ctr">
            <a:solidFill>
              <a:schemeClr val="tx1"/>
            </a:solidFill>
            <a:prstDash val="dash"/>
            <a:round/>
            <a:headEnd type="none" w="med" len="med"/>
            <a:tailEnd type="triangle" w="med" len="med"/>
          </a:ln>
          <a:effectLst/>
        </p:spPr>
        <p:txBody>
          <a:bodyPr lIns="90488" tIns="91440" rIns="90488" bIns="91440" anchor="ctr"/>
          <a:lstStyle/>
          <a:p>
            <a:pPr marL="342900" indent="-342900">
              <a:defRPr/>
            </a:pPr>
            <a:endParaRPr lang="en-US" sz="1600" dirty="0">
              <a:latin typeface="Arial" charset="0"/>
            </a:endParaRPr>
          </a:p>
          <a:p>
            <a:pPr marL="342900" indent="-342900">
              <a:defRPr/>
            </a:pPr>
            <a:r>
              <a:rPr lang="en-US" sz="1600" dirty="0">
                <a:latin typeface="Arial" charset="0"/>
              </a:rPr>
              <a:t>public execute(Details){</a:t>
            </a:r>
          </a:p>
          <a:p>
            <a:pPr marL="342900" indent="-342900">
              <a:defRPr/>
            </a:pPr>
            <a:r>
              <a:rPr lang="en-US" sz="1600" dirty="0" err="1">
                <a:latin typeface="Arial" charset="0"/>
              </a:rPr>
              <a:t>	//actual implementation</a:t>
            </a:r>
          </a:p>
          <a:p>
            <a:pPr marL="342900" indent="-342900">
              <a:defRPr/>
            </a:pPr>
            <a:r>
              <a:rPr lang="en-US" sz="1600" dirty="0" err="1">
                <a:latin typeface="Arial" charset="0"/>
              </a:rPr>
              <a:t>	….</a:t>
            </a:r>
          </a:p>
          <a:p>
            <a:pPr marL="342900" indent="-342900">
              <a:defRPr/>
            </a:pPr>
            <a:r>
              <a:rPr lang="en-US" sz="1600" dirty="0">
                <a:latin typeface="Arial" charset="0"/>
              </a:rPr>
              <a:t>}</a:t>
            </a:r>
          </a:p>
        </p:txBody>
      </p:sp>
      <p:sp>
        <p:nvSpPr>
          <p:cNvPr id="11275" name="Text Box 11"/>
          <p:cNvSpPr txBox="1">
            <a:spLocks noChangeArrowheads="1"/>
          </p:cNvSpPr>
          <p:nvPr/>
        </p:nvSpPr>
        <p:spPr bwMode="auto">
          <a:xfrm>
            <a:off x="6848475" y="5060307"/>
            <a:ext cx="3105150" cy="461665"/>
          </a:xfrm>
          <a:prstGeom prst="rect">
            <a:avLst/>
          </a:prstGeom>
          <a:solidFill>
            <a:schemeClr val="accent2">
              <a:lumMod val="60000"/>
              <a:lumOff val="40000"/>
            </a:schemeClr>
          </a:solidFill>
          <a:ln>
            <a:headEnd/>
            <a:tailEnd/>
          </a:ln>
        </p:spPr>
        <p:style>
          <a:lnRef idx="3">
            <a:schemeClr val="lt1"/>
          </a:lnRef>
          <a:fillRef idx="1">
            <a:schemeClr val="accent2"/>
          </a:fillRef>
          <a:effectRef idx="1">
            <a:schemeClr val="accent2"/>
          </a:effectRef>
          <a:fontRef idx="minor">
            <a:schemeClr val="lt1"/>
          </a:fontRef>
        </p:style>
        <p:txBody>
          <a:bodyPr lIns="90488" tIns="91440" rIns="90488" bIns="91440" anchor="ctr">
            <a:spAutoFit/>
          </a:bodyPr>
          <a:lstStyle/>
          <a:p>
            <a:pPr>
              <a:spcBef>
                <a:spcPct val="50000"/>
              </a:spcBef>
              <a:defRPr/>
            </a:pPr>
            <a:r>
              <a:rPr lang="en-US" b="1" dirty="0">
                <a:solidFill>
                  <a:schemeClr val="tx1"/>
                </a:solidFill>
              </a:rPr>
              <a:t>Interface Implementation 2</a:t>
            </a:r>
          </a:p>
        </p:txBody>
      </p:sp>
      <p:cxnSp>
        <p:nvCxnSpPr>
          <p:cNvPr id="19468" name="AutoShape 13"/>
          <p:cNvCxnSpPr>
            <a:cxnSpLocks noChangeShapeType="1"/>
            <a:stCxn id="11272" idx="1"/>
            <a:endCxn id="11268" idx="3"/>
          </p:cNvCxnSpPr>
          <p:nvPr/>
        </p:nvCxnSpPr>
        <p:spPr bwMode="auto">
          <a:xfrm rot="10800000">
            <a:off x="6392864" y="4213225"/>
            <a:ext cx="1228725" cy="39688"/>
          </a:xfrm>
          <a:prstGeom prst="straightConnector1">
            <a:avLst/>
          </a:prstGeom>
          <a:noFill/>
          <a:ln w="12700">
            <a:solidFill>
              <a:schemeClr val="tx1"/>
            </a:solidFill>
            <a:prstDash val="dash"/>
            <a:round/>
            <a:headEnd/>
            <a:tailEnd type="triangle" w="med" len="med"/>
          </a:ln>
        </p:spPr>
      </p:cxnSp>
      <p:sp>
        <p:nvSpPr>
          <p:cNvPr id="19469" name="Text Box 14"/>
          <p:cNvSpPr txBox="1">
            <a:spLocks noChangeArrowheads="1"/>
          </p:cNvSpPr>
          <p:nvPr/>
        </p:nvSpPr>
        <p:spPr bwMode="auto">
          <a:xfrm>
            <a:off x="6348414" y="3952875"/>
            <a:ext cx="1349375" cy="305212"/>
          </a:xfrm>
          <a:prstGeom prst="rect">
            <a:avLst/>
          </a:prstGeom>
          <a:noFill/>
          <a:ln w="12700" algn="ctr">
            <a:noFill/>
            <a:prstDash val="dash"/>
            <a:miter lim="800000"/>
            <a:headEnd/>
            <a:tailEnd/>
          </a:ln>
        </p:spPr>
        <p:txBody>
          <a:bodyPr lIns="90488" tIns="44450" rIns="90488" bIns="44450">
            <a:spAutoFit/>
          </a:bodyPr>
          <a:lstStyle/>
          <a:p>
            <a:pPr marL="342900" indent="-342900">
              <a:spcBef>
                <a:spcPct val="50000"/>
              </a:spcBef>
            </a:pPr>
            <a:r>
              <a:rPr lang="en-US" sz="1400" b="1"/>
              <a:t>implements</a:t>
            </a:r>
          </a:p>
        </p:txBody>
      </p:sp>
      <p:cxnSp>
        <p:nvCxnSpPr>
          <p:cNvPr id="19470" name="AutoShape 15"/>
          <p:cNvCxnSpPr>
            <a:cxnSpLocks noChangeShapeType="1"/>
            <a:stCxn id="11270" idx="1"/>
            <a:endCxn id="11269" idx="0"/>
          </p:cNvCxnSpPr>
          <p:nvPr/>
        </p:nvCxnSpPr>
        <p:spPr bwMode="auto">
          <a:xfrm rot="10800000" flipV="1">
            <a:off x="5244309" y="2429669"/>
            <a:ext cx="1588293" cy="808187"/>
          </a:xfrm>
          <a:prstGeom prst="bentConnector2">
            <a:avLst/>
          </a:prstGeom>
          <a:noFill/>
          <a:ln w="12700">
            <a:solidFill>
              <a:schemeClr val="tx1"/>
            </a:solidFill>
            <a:prstDash val="dash"/>
            <a:miter lim="800000"/>
            <a:headEnd/>
            <a:tailEnd type="triangle" w="med" len="med"/>
          </a:ln>
        </p:spPr>
      </p:cxnSp>
      <p:sp>
        <p:nvSpPr>
          <p:cNvPr id="19471" name="Text Box 16"/>
          <p:cNvSpPr txBox="1">
            <a:spLocks noChangeArrowheads="1"/>
          </p:cNvSpPr>
          <p:nvPr/>
        </p:nvSpPr>
        <p:spPr bwMode="auto">
          <a:xfrm>
            <a:off x="5368925" y="2127250"/>
            <a:ext cx="1479550" cy="305212"/>
          </a:xfrm>
          <a:prstGeom prst="rect">
            <a:avLst/>
          </a:prstGeom>
          <a:noFill/>
          <a:ln w="12700" algn="ctr">
            <a:noFill/>
            <a:prstDash val="dash"/>
            <a:miter lim="800000"/>
            <a:headEnd/>
            <a:tailEnd/>
          </a:ln>
        </p:spPr>
        <p:txBody>
          <a:bodyPr lIns="90488" tIns="44450" rIns="90488" bIns="44450">
            <a:spAutoFit/>
          </a:bodyPr>
          <a:lstStyle/>
          <a:p>
            <a:pPr marL="342900" indent="-342900">
              <a:spcBef>
                <a:spcPct val="50000"/>
              </a:spcBef>
            </a:pPr>
            <a:r>
              <a:rPr lang="en-US" sz="1400" b="1"/>
              <a:t>implements</a:t>
            </a:r>
          </a:p>
        </p:txBody>
      </p:sp>
      <p:cxnSp>
        <p:nvCxnSpPr>
          <p:cNvPr id="19472" name="AutoShape 17"/>
          <p:cNvCxnSpPr>
            <a:cxnSpLocks noChangeShapeType="1"/>
            <a:stCxn id="11274" idx="1"/>
            <a:endCxn id="11268" idx="2"/>
          </p:cNvCxnSpPr>
          <p:nvPr/>
        </p:nvCxnSpPr>
        <p:spPr bwMode="auto">
          <a:xfrm rot="10800000">
            <a:off x="5243513" y="4706938"/>
            <a:ext cx="1604962" cy="1382712"/>
          </a:xfrm>
          <a:prstGeom prst="bentConnector2">
            <a:avLst/>
          </a:prstGeom>
          <a:noFill/>
          <a:ln w="12700">
            <a:solidFill>
              <a:schemeClr val="tx1"/>
            </a:solidFill>
            <a:prstDash val="dash"/>
            <a:miter lim="800000"/>
            <a:headEnd/>
            <a:tailEnd type="triangle" w="med" len="med"/>
          </a:ln>
        </p:spPr>
      </p:cxnSp>
      <p:sp>
        <p:nvSpPr>
          <p:cNvPr id="19473" name="Text Box 18"/>
          <p:cNvSpPr txBox="1">
            <a:spLocks noChangeArrowheads="1"/>
          </p:cNvSpPr>
          <p:nvPr/>
        </p:nvSpPr>
        <p:spPr bwMode="auto">
          <a:xfrm>
            <a:off x="5516564" y="5842000"/>
            <a:ext cx="1298575" cy="305212"/>
          </a:xfrm>
          <a:prstGeom prst="rect">
            <a:avLst/>
          </a:prstGeom>
          <a:noFill/>
          <a:ln w="12700" algn="ctr">
            <a:noFill/>
            <a:prstDash val="dash"/>
            <a:miter lim="800000"/>
            <a:headEnd/>
            <a:tailEnd/>
          </a:ln>
        </p:spPr>
        <p:txBody>
          <a:bodyPr lIns="90488" tIns="44450" rIns="90488" bIns="44450">
            <a:spAutoFit/>
          </a:bodyPr>
          <a:lstStyle/>
          <a:p>
            <a:pPr marL="342900" indent="-342900">
              <a:spcBef>
                <a:spcPct val="50000"/>
              </a:spcBef>
            </a:pPr>
            <a:r>
              <a:rPr lang="en-US" sz="1400" b="1"/>
              <a:t>implements</a:t>
            </a:r>
          </a:p>
        </p:txBody>
      </p:sp>
      <p:sp>
        <p:nvSpPr>
          <p:cNvPr id="19474" name="AutoShape 21"/>
          <p:cNvSpPr>
            <a:spLocks noChangeArrowheads="1"/>
          </p:cNvSpPr>
          <p:nvPr/>
        </p:nvSpPr>
        <p:spPr bwMode="auto">
          <a:xfrm>
            <a:off x="1809750" y="1962150"/>
            <a:ext cx="2368550" cy="1219200"/>
          </a:xfrm>
          <a:prstGeom prst="flowChartDocument">
            <a:avLst/>
          </a:prstGeom>
          <a:solidFill>
            <a:srgbClr val="D6EDBD"/>
          </a:solidFill>
          <a:ln w="12700" algn="ctr">
            <a:solidFill>
              <a:schemeClr val="tx1"/>
            </a:solidFill>
            <a:prstDash val="dash"/>
            <a:round/>
            <a:headEnd/>
            <a:tailEnd type="triangle" w="med" len="med"/>
          </a:ln>
        </p:spPr>
        <p:txBody>
          <a:bodyPr lIns="90488" tIns="91440" rIns="90488" bIns="91440" anchor="ctr"/>
          <a:lstStyle/>
          <a:p>
            <a:pPr marL="342900" indent="-342900"/>
            <a:r>
              <a:rPr lang="en-US" sz="1600"/>
              <a:t>Interface conn = </a:t>
            </a:r>
          </a:p>
          <a:p>
            <a:pPr marL="342900" indent="-342900"/>
            <a:r>
              <a:rPr lang="en-US" sz="1600"/>
              <a:t>	factory.retrieve();</a:t>
            </a:r>
          </a:p>
          <a:p>
            <a:pPr marL="342900" indent="-342900"/>
            <a:r>
              <a:rPr lang="en-US" sz="1600"/>
              <a:t>conn.execute(details);</a:t>
            </a:r>
          </a:p>
        </p:txBody>
      </p:sp>
      <p:sp>
        <p:nvSpPr>
          <p:cNvPr id="11283" name="Text Box 22"/>
          <p:cNvSpPr txBox="1">
            <a:spLocks noChangeArrowheads="1"/>
          </p:cNvSpPr>
          <p:nvPr/>
        </p:nvSpPr>
        <p:spPr bwMode="auto">
          <a:xfrm>
            <a:off x="1809750" y="1518594"/>
            <a:ext cx="2368550" cy="461665"/>
          </a:xfrm>
          <a:prstGeom prst="rect">
            <a:avLst/>
          </a:prstGeom>
          <a:solidFill>
            <a:srgbClr val="99FF66"/>
          </a:solidFill>
          <a:ln>
            <a:headEnd/>
            <a:tailEnd/>
          </a:ln>
        </p:spPr>
        <p:style>
          <a:lnRef idx="3">
            <a:schemeClr val="lt1"/>
          </a:lnRef>
          <a:fillRef idx="1">
            <a:schemeClr val="accent2"/>
          </a:fillRef>
          <a:effectRef idx="1">
            <a:schemeClr val="accent2"/>
          </a:effectRef>
          <a:fontRef idx="minor">
            <a:schemeClr val="lt1"/>
          </a:fontRef>
        </p:style>
        <p:txBody>
          <a:bodyPr lIns="90488" tIns="91440" rIns="90488" bIns="91440" anchor="ctr">
            <a:spAutoFit/>
          </a:bodyPr>
          <a:lstStyle/>
          <a:p>
            <a:pPr marL="342900" indent="-342900">
              <a:spcBef>
                <a:spcPct val="50000"/>
              </a:spcBef>
              <a:defRPr/>
            </a:pPr>
            <a:r>
              <a:rPr lang="en-US" b="1">
                <a:solidFill>
                  <a:schemeClr val="tx1"/>
                </a:solidFill>
              </a:rPr>
              <a:t>Client Application</a:t>
            </a:r>
          </a:p>
        </p:txBody>
      </p:sp>
      <p:cxnSp>
        <p:nvCxnSpPr>
          <p:cNvPr id="19476" name="AutoShape 23"/>
          <p:cNvCxnSpPr>
            <a:cxnSpLocks noChangeShapeType="1"/>
            <a:stCxn id="19474" idx="2"/>
            <a:endCxn id="11268" idx="1"/>
          </p:cNvCxnSpPr>
          <p:nvPr/>
        </p:nvCxnSpPr>
        <p:spPr bwMode="auto">
          <a:xfrm rot="16200000" flipH="1">
            <a:off x="2988470" y="3105945"/>
            <a:ext cx="1112837" cy="1101725"/>
          </a:xfrm>
          <a:prstGeom prst="bentConnector2">
            <a:avLst/>
          </a:prstGeom>
          <a:noFill/>
          <a:ln w="12700">
            <a:solidFill>
              <a:schemeClr val="tx1"/>
            </a:solidFill>
            <a:prstDash val="dash"/>
            <a:miter lim="800000"/>
            <a:headEnd type="triangle" w="med" len="med"/>
            <a:tailEnd type="triangle" w="med" len="med"/>
          </a:ln>
        </p:spPr>
      </p:cxnSp>
      <p:sp>
        <p:nvSpPr>
          <p:cNvPr id="19477" name="Text Box 24"/>
          <p:cNvSpPr txBox="1">
            <a:spLocks noChangeArrowheads="1"/>
          </p:cNvSpPr>
          <p:nvPr/>
        </p:nvSpPr>
        <p:spPr bwMode="auto">
          <a:xfrm>
            <a:off x="2952751" y="3937000"/>
            <a:ext cx="1154113" cy="305212"/>
          </a:xfrm>
          <a:prstGeom prst="rect">
            <a:avLst/>
          </a:prstGeom>
          <a:noFill/>
          <a:ln w="12700" algn="ctr">
            <a:noFill/>
            <a:prstDash val="dash"/>
            <a:miter lim="800000"/>
            <a:headEnd/>
            <a:tailEnd/>
          </a:ln>
        </p:spPr>
        <p:txBody>
          <a:bodyPr lIns="90488" tIns="44450" rIns="90488" bIns="44450">
            <a:spAutoFit/>
          </a:bodyPr>
          <a:lstStyle/>
          <a:p>
            <a:pPr marL="342900" indent="-342900">
              <a:spcBef>
                <a:spcPct val="50000"/>
              </a:spcBef>
            </a:pPr>
            <a:r>
              <a:rPr lang="en-US" sz="1400" b="1"/>
              <a:t>references</a:t>
            </a:r>
          </a:p>
        </p:txBody>
      </p:sp>
    </p:spTree>
    <p:extLst>
      <p:ext uri="{BB962C8B-B14F-4D97-AF65-F5344CB8AC3E}">
        <p14:creationId xmlns:p14="http://schemas.microsoft.com/office/powerpoint/2010/main" val="22629401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Accenture OG">
      <a:dk1>
        <a:sysClr val="windowText" lastClr="000000"/>
      </a:dk1>
      <a:lt1>
        <a:sysClr val="window" lastClr="FFFFFF"/>
      </a:lt1>
      <a:dk2>
        <a:srgbClr val="44546A"/>
      </a:dk2>
      <a:lt2>
        <a:srgbClr val="E7E6E6"/>
      </a:lt2>
      <a:accent1>
        <a:srgbClr val="FF9500"/>
      </a:accent1>
      <a:accent2>
        <a:srgbClr val="FF0000"/>
      </a:accent2>
      <a:accent3>
        <a:srgbClr val="808080"/>
      </a:accent3>
      <a:accent4>
        <a:srgbClr val="FFB600"/>
      </a:accent4>
      <a:accent5>
        <a:srgbClr val="C0C0C0"/>
      </a:accent5>
      <a:accent6>
        <a:srgbClr val="292929"/>
      </a:accent6>
      <a:hlink>
        <a:srgbClr val="0563C1"/>
      </a:hlink>
      <a:folHlink>
        <a:srgbClr val="954F72"/>
      </a:folHlink>
    </a:clrScheme>
    <a:fontScheme name="Accenture">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0" rIns="0" bIns="0" rtlCol="0" anchor="t">
        <a:normAutofit/>
      </a:bodyPr>
      <a:lstStyle>
        <a:defPPr>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1601</Words>
  <Application>Microsoft Macintosh PowerPoint</Application>
  <PresentationFormat>Widescreen</PresentationFormat>
  <Paragraphs>169</Paragraphs>
  <Slides>10</Slides>
  <Notes>10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10</vt:i4>
      </vt:variant>
    </vt:vector>
  </HeadingPairs>
  <TitlesOfParts>
    <vt:vector size="16" baseType="lpstr">
      <vt:lpstr>Arial</vt:lpstr>
      <vt:lpstr>Arial Black</vt:lpstr>
      <vt:lpstr>Calibri</vt:lpstr>
      <vt:lpstr>Calibri Light</vt:lpstr>
      <vt:lpstr>Office Theme</vt:lpstr>
      <vt:lpstr>1_Office Theme</vt:lpstr>
      <vt:lpstr>Test Automation Engineering Fundamentals: Java  </vt:lpstr>
      <vt:lpstr>Module Objectives</vt:lpstr>
      <vt:lpstr> Software Abstraction</vt:lpstr>
      <vt:lpstr> Abstraction and Object-Oriented Programming (OOP)</vt:lpstr>
      <vt:lpstr> Object-Oriented Programming (OOP)</vt:lpstr>
      <vt:lpstr> Design by Interface</vt:lpstr>
      <vt:lpstr> High Cohesion</vt:lpstr>
      <vt:lpstr> Loose Coupling</vt:lpstr>
      <vt:lpstr>  Code by Interface</vt:lpstr>
      <vt:lpstr>Questions and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 Automation Engineering Fundamentals: Java</dc:title>
  <dc:creator>Smirnovs, Arturs</dc:creator>
  <cp:lastModifiedBy>Pletenev, Konstantin</cp:lastModifiedBy>
  <cp:revision>3</cp:revision>
  <dcterms:created xsi:type="dcterms:W3CDTF">2018-11-14T11:21:26Z</dcterms:created>
  <dcterms:modified xsi:type="dcterms:W3CDTF">2018-11-15T14:27:05Z</dcterms:modified>
</cp:coreProperties>
</file>

<file path=docProps/thumbnail.jpeg>
</file>